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8"/>
  </p:notesMasterIdLst>
  <p:sldIdLst>
    <p:sldId id="258" r:id="rId2"/>
    <p:sldId id="278" r:id="rId3"/>
    <p:sldId id="279" r:id="rId4"/>
    <p:sldId id="268" r:id="rId5"/>
    <p:sldId id="284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319D25-6722-48A2-91C0-B033DCD30200}">
          <p14:sldIdLst>
            <p14:sldId id="258"/>
            <p14:sldId id="278"/>
          </p14:sldIdLst>
        </p14:section>
        <p14:section name="Untitled Section" id="{2F8156BA-9CBB-458E-BB8B-5ACA56839300}">
          <p14:sldIdLst>
            <p14:sldId id="279"/>
            <p14:sldId id="268"/>
            <p14:sldId id="284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B9ED6-D48A-4D41-9A19-8A4E9112EBFC}" v="1" dt="2024-05-05T09:42:06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. Ryan" userId="4c51405c-47c2-4b11-8f7b-07d529eda46a" providerId="ADAL" clId="{D52B9ED6-D48A-4D41-9A19-8A4E9112EBFC}"/>
    <pc:docChg chg="delSld modSld sldOrd modSection">
      <pc:chgData name="Patrick J. Ryan" userId="4c51405c-47c2-4b11-8f7b-07d529eda46a" providerId="ADAL" clId="{D52B9ED6-D48A-4D41-9A19-8A4E9112EBFC}" dt="2024-05-05T09:42:21.376" v="49"/>
      <pc:docMkLst>
        <pc:docMk/>
      </pc:docMkLst>
      <pc:sldChg chg="modSp mod">
        <pc:chgData name="Patrick J. Ryan" userId="4c51405c-47c2-4b11-8f7b-07d529eda46a" providerId="ADAL" clId="{D52B9ED6-D48A-4D41-9A19-8A4E9112EBFC}" dt="2024-05-05T09:22:45.687" v="41" actId="6549"/>
        <pc:sldMkLst>
          <pc:docMk/>
          <pc:sldMk cId="2792587231" sldId="258"/>
        </pc:sldMkLst>
        <pc:spChg chg="mod">
          <ac:chgData name="Patrick J. Ryan" userId="4c51405c-47c2-4b11-8f7b-07d529eda46a" providerId="ADAL" clId="{D52B9ED6-D48A-4D41-9A19-8A4E9112EBFC}" dt="2024-05-05T09:22:45.687" v="41" actId="6549"/>
          <ac:spMkLst>
            <pc:docMk/>
            <pc:sldMk cId="2792587231" sldId="258"/>
            <ac:spMk id="5" creationId="{683654D6-C4C5-4FBC-9706-D190291B2090}"/>
          </ac:spMkLst>
        </pc:spChg>
        <pc:spChg chg="mod">
          <ac:chgData name="Patrick J. Ryan" userId="4c51405c-47c2-4b11-8f7b-07d529eda46a" providerId="ADAL" clId="{D52B9ED6-D48A-4D41-9A19-8A4E9112EBFC}" dt="2024-05-05T09:22:38.157" v="40" actId="20577"/>
          <ac:spMkLst>
            <pc:docMk/>
            <pc:sldMk cId="2792587231" sldId="258"/>
            <ac:spMk id="6" creationId="{63BB4CA9-D674-4B7C-9329-30614FC5C57B}"/>
          </ac:spMkLst>
        </pc:spChg>
      </pc:sldChg>
      <pc:sldChg chg="del">
        <pc:chgData name="Patrick J. Ryan" userId="4c51405c-47c2-4b11-8f7b-07d529eda46a" providerId="ADAL" clId="{D52B9ED6-D48A-4D41-9A19-8A4E9112EBFC}" dt="2024-05-05T09:22:53.622" v="42" actId="2696"/>
        <pc:sldMkLst>
          <pc:docMk/>
          <pc:sldMk cId="90972363" sldId="265"/>
        </pc:sldMkLst>
      </pc:sldChg>
      <pc:sldChg chg="del">
        <pc:chgData name="Patrick J. Ryan" userId="4c51405c-47c2-4b11-8f7b-07d529eda46a" providerId="ADAL" clId="{D52B9ED6-D48A-4D41-9A19-8A4E9112EBFC}" dt="2024-05-05T09:24:23.243" v="47" actId="2696"/>
        <pc:sldMkLst>
          <pc:docMk/>
          <pc:sldMk cId="3019765072" sldId="266"/>
        </pc:sldMkLst>
      </pc:sldChg>
      <pc:sldChg chg="del">
        <pc:chgData name="Patrick J. Ryan" userId="4c51405c-47c2-4b11-8f7b-07d529eda46a" providerId="ADAL" clId="{D52B9ED6-D48A-4D41-9A19-8A4E9112EBFC}" dt="2024-05-05T09:23:38.275" v="44" actId="2696"/>
        <pc:sldMkLst>
          <pc:docMk/>
          <pc:sldMk cId="178033328" sldId="280"/>
        </pc:sldMkLst>
      </pc:sldChg>
      <pc:sldChg chg="del">
        <pc:chgData name="Patrick J. Ryan" userId="4c51405c-47c2-4b11-8f7b-07d529eda46a" providerId="ADAL" clId="{D52B9ED6-D48A-4D41-9A19-8A4E9112EBFC}" dt="2024-05-05T09:23:52.857" v="46" actId="2696"/>
        <pc:sldMkLst>
          <pc:docMk/>
          <pc:sldMk cId="3468506370" sldId="281"/>
        </pc:sldMkLst>
      </pc:sldChg>
      <pc:sldChg chg="del">
        <pc:chgData name="Patrick J. Ryan" userId="4c51405c-47c2-4b11-8f7b-07d529eda46a" providerId="ADAL" clId="{D52B9ED6-D48A-4D41-9A19-8A4E9112EBFC}" dt="2024-05-05T09:23:32.247" v="43" actId="2696"/>
        <pc:sldMkLst>
          <pc:docMk/>
          <pc:sldMk cId="1611910180" sldId="282"/>
        </pc:sldMkLst>
      </pc:sldChg>
      <pc:sldChg chg="del">
        <pc:chgData name="Patrick J. Ryan" userId="4c51405c-47c2-4b11-8f7b-07d529eda46a" providerId="ADAL" clId="{D52B9ED6-D48A-4D41-9A19-8A4E9112EBFC}" dt="2024-05-05T09:23:43.520" v="45" actId="2696"/>
        <pc:sldMkLst>
          <pc:docMk/>
          <pc:sldMk cId="4109599816" sldId="283"/>
        </pc:sldMkLst>
      </pc:sldChg>
      <pc:sldChg chg="ord">
        <pc:chgData name="Patrick J. Ryan" userId="4c51405c-47c2-4b11-8f7b-07d529eda46a" providerId="ADAL" clId="{D52B9ED6-D48A-4D41-9A19-8A4E9112EBFC}" dt="2024-05-05T09:42:21.376" v="49"/>
        <pc:sldMkLst>
          <pc:docMk/>
          <pc:sldMk cId="3981410896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17CA6-A100-4FB7-9F10-7E46EBD0EFAF}" type="doc">
      <dgm:prSet loTypeId="urn:microsoft.com/office/officeart/2005/8/layout/chart3" loCatId="relationship" qsTypeId="urn:microsoft.com/office/officeart/2009/2/quickstyle/3d8" qsCatId="3D" csTypeId="urn:microsoft.com/office/officeart/2005/8/colors/accent1_2" csCatId="accent1" phldr="1"/>
      <dgm:spPr/>
    </dgm:pt>
    <dgm:pt modelId="{8890C6E0-E16F-4A5B-966E-086A55ADDF74}">
      <dgm:prSet phldrT="[Text]"/>
      <dgm:spPr/>
      <dgm:t>
        <a:bodyPr/>
        <a:lstStyle/>
        <a:p>
          <a:r>
            <a:rPr lang="en-IE" dirty="0"/>
            <a:t>International Teams</a:t>
          </a:r>
        </a:p>
      </dgm:t>
    </dgm:pt>
    <dgm:pt modelId="{8838D2F1-837D-421F-9A52-611A1E0E3689}" type="parTrans" cxnId="{94F070DE-91DD-4293-9058-5541E0365132}">
      <dgm:prSet/>
      <dgm:spPr/>
      <dgm:t>
        <a:bodyPr/>
        <a:lstStyle/>
        <a:p>
          <a:endParaRPr lang="en-IE"/>
        </a:p>
      </dgm:t>
    </dgm:pt>
    <dgm:pt modelId="{EF2B66FE-F4C0-467D-928B-60B30E6E1019}" type="sibTrans" cxnId="{94F070DE-91DD-4293-9058-5541E0365132}">
      <dgm:prSet/>
      <dgm:spPr/>
      <dgm:t>
        <a:bodyPr/>
        <a:lstStyle/>
        <a:p>
          <a:endParaRPr lang="en-IE"/>
        </a:p>
      </dgm:t>
    </dgm:pt>
    <dgm:pt modelId="{2A94D982-E6B8-4FFC-AD6D-DD0E983E05EC}">
      <dgm:prSet phldrT="[Text]" custT="1"/>
      <dgm:spPr/>
      <dgm:t>
        <a:bodyPr/>
        <a:lstStyle/>
        <a:p>
          <a:r>
            <a:rPr lang="en-IE" sz="2000" dirty="0"/>
            <a:t>NTW</a:t>
          </a:r>
        </a:p>
        <a:p>
          <a:r>
            <a:rPr lang="en-IE" sz="2000" dirty="0"/>
            <a:t>Regatta Fleet </a:t>
          </a:r>
        </a:p>
        <a:p>
          <a:r>
            <a:rPr lang="en-IE" sz="2000" dirty="0"/>
            <a:t>Regatta Racing</a:t>
          </a:r>
        </a:p>
      </dgm:t>
    </dgm:pt>
    <dgm:pt modelId="{1C0A273B-4C6A-440C-9924-F3056AE15D66}" type="parTrans" cxnId="{FB959248-5382-4680-9F26-93CB0DBC7DB3}">
      <dgm:prSet/>
      <dgm:spPr/>
      <dgm:t>
        <a:bodyPr/>
        <a:lstStyle/>
        <a:p>
          <a:endParaRPr lang="en-IE"/>
        </a:p>
      </dgm:t>
    </dgm:pt>
    <dgm:pt modelId="{ED61A0D3-566F-4828-AA8B-DB81466C4FAD}" type="sibTrans" cxnId="{FB959248-5382-4680-9F26-93CB0DBC7DB3}">
      <dgm:prSet/>
      <dgm:spPr/>
      <dgm:t>
        <a:bodyPr/>
        <a:lstStyle/>
        <a:p>
          <a:endParaRPr lang="en-IE"/>
        </a:p>
      </dgm:t>
    </dgm:pt>
    <dgm:pt modelId="{984AB8ED-DFE4-4689-A22C-D76BDB01AED5}">
      <dgm:prSet phldrT="[Text]"/>
      <dgm:spPr/>
      <dgm:t>
        <a:bodyPr/>
        <a:lstStyle/>
        <a:p>
          <a:r>
            <a:rPr lang="en-IE" dirty="0"/>
            <a:t>National Circuit </a:t>
          </a:r>
        </a:p>
        <a:p>
          <a:r>
            <a:rPr lang="en-IE" dirty="0"/>
            <a:t>Junior &amp; Senior Fleet</a:t>
          </a:r>
        </a:p>
      </dgm:t>
    </dgm:pt>
    <dgm:pt modelId="{8D5A7C28-0E61-4034-B099-E94A954FE88D}" type="sibTrans" cxnId="{46F7182D-7913-4DD9-808A-8D23A98E4155}">
      <dgm:prSet/>
      <dgm:spPr/>
      <dgm:t>
        <a:bodyPr/>
        <a:lstStyle/>
        <a:p>
          <a:endParaRPr lang="en-IE"/>
        </a:p>
      </dgm:t>
    </dgm:pt>
    <dgm:pt modelId="{4AEB0D34-8B25-49D3-B264-3ABA4BCBD017}" type="parTrans" cxnId="{46F7182D-7913-4DD9-808A-8D23A98E4155}">
      <dgm:prSet/>
      <dgm:spPr/>
      <dgm:t>
        <a:bodyPr/>
        <a:lstStyle/>
        <a:p>
          <a:endParaRPr lang="en-IE"/>
        </a:p>
      </dgm:t>
    </dgm:pt>
    <dgm:pt modelId="{C6313EEE-7CB2-4BFB-A765-5C162815260B}" type="pres">
      <dgm:prSet presAssocID="{2DC17CA6-A100-4FB7-9F10-7E46EBD0EFAF}" presName="compositeShape" presStyleCnt="0">
        <dgm:presLayoutVars>
          <dgm:chMax val="7"/>
          <dgm:dir/>
          <dgm:resizeHandles val="exact"/>
        </dgm:presLayoutVars>
      </dgm:prSet>
      <dgm:spPr/>
    </dgm:pt>
    <dgm:pt modelId="{8CB41B8D-6480-48CD-992D-FAF0E84DA002}" type="pres">
      <dgm:prSet presAssocID="{2DC17CA6-A100-4FB7-9F10-7E46EBD0EFAF}" presName="wedge1" presStyleLbl="node1" presStyleIdx="0" presStyleCnt="3" custLinFactNeighborX="7107" custLinFactNeighborY="-5562"/>
      <dgm:spPr/>
    </dgm:pt>
    <dgm:pt modelId="{B5AC9A51-18F7-4D12-9B5E-92DF743A92DE}" type="pres">
      <dgm:prSet presAssocID="{2DC17CA6-A100-4FB7-9F10-7E46EBD0EF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248949-5D4E-41A6-BF59-D23199104311}" type="pres">
      <dgm:prSet presAssocID="{2DC17CA6-A100-4FB7-9F10-7E46EBD0EFAF}" presName="wedge2" presStyleLbl="node1" presStyleIdx="1" presStyleCnt="3"/>
      <dgm:spPr/>
    </dgm:pt>
    <dgm:pt modelId="{6F0D5100-1A0E-46EA-9E01-BCC532B39214}" type="pres">
      <dgm:prSet presAssocID="{2DC17CA6-A100-4FB7-9F10-7E46EBD0EF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3C26115-DB70-4CC4-B8A5-9C9D538EA63A}" type="pres">
      <dgm:prSet presAssocID="{2DC17CA6-A100-4FB7-9F10-7E46EBD0EFAF}" presName="wedge3" presStyleLbl="node1" presStyleIdx="2" presStyleCnt="3"/>
      <dgm:spPr/>
    </dgm:pt>
    <dgm:pt modelId="{7219B27E-F71F-465F-895C-26D79A31D95D}" type="pres">
      <dgm:prSet presAssocID="{2DC17CA6-A100-4FB7-9F10-7E46EBD0EF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8F702-26E7-4391-83F9-B73A677F1C18}" type="presOf" srcId="{2A94D982-E6B8-4FFC-AD6D-DD0E983E05EC}" destId="{6F0D5100-1A0E-46EA-9E01-BCC532B39214}" srcOrd="1" destOrd="0" presId="urn:microsoft.com/office/officeart/2005/8/layout/chart3"/>
    <dgm:cxn modelId="{46F7182D-7913-4DD9-808A-8D23A98E4155}" srcId="{2DC17CA6-A100-4FB7-9F10-7E46EBD0EFAF}" destId="{984AB8ED-DFE4-4689-A22C-D76BDB01AED5}" srcOrd="2" destOrd="0" parTransId="{4AEB0D34-8B25-49D3-B264-3ABA4BCBD017}" sibTransId="{8D5A7C28-0E61-4034-B099-E94A954FE88D}"/>
    <dgm:cxn modelId="{FB959248-5382-4680-9F26-93CB0DBC7DB3}" srcId="{2DC17CA6-A100-4FB7-9F10-7E46EBD0EFAF}" destId="{2A94D982-E6B8-4FFC-AD6D-DD0E983E05EC}" srcOrd="1" destOrd="0" parTransId="{1C0A273B-4C6A-440C-9924-F3056AE15D66}" sibTransId="{ED61A0D3-566F-4828-AA8B-DB81466C4FAD}"/>
    <dgm:cxn modelId="{C7CE306E-D320-40DF-8A41-85335063700A}" type="presOf" srcId="{8890C6E0-E16F-4A5B-966E-086A55ADDF74}" destId="{B5AC9A51-18F7-4D12-9B5E-92DF743A92DE}" srcOrd="1" destOrd="0" presId="urn:microsoft.com/office/officeart/2005/8/layout/chart3"/>
    <dgm:cxn modelId="{8EFA7675-CD93-4D5E-BE60-3EE044B61914}" type="presOf" srcId="{984AB8ED-DFE4-4689-A22C-D76BDB01AED5}" destId="{43C26115-DB70-4CC4-B8A5-9C9D538EA63A}" srcOrd="0" destOrd="0" presId="urn:microsoft.com/office/officeart/2005/8/layout/chart3"/>
    <dgm:cxn modelId="{C3431F57-3CFE-4ABC-A013-C1C86F79A381}" type="presOf" srcId="{8890C6E0-E16F-4A5B-966E-086A55ADDF74}" destId="{8CB41B8D-6480-48CD-992D-FAF0E84DA002}" srcOrd="0" destOrd="0" presId="urn:microsoft.com/office/officeart/2005/8/layout/chart3"/>
    <dgm:cxn modelId="{989CD678-B67E-47C3-B9E3-20122B1BF75B}" type="presOf" srcId="{984AB8ED-DFE4-4689-A22C-D76BDB01AED5}" destId="{7219B27E-F71F-465F-895C-26D79A31D95D}" srcOrd="1" destOrd="0" presId="urn:microsoft.com/office/officeart/2005/8/layout/chart3"/>
    <dgm:cxn modelId="{BFD22D80-C386-4C25-BE0B-802C2A5EDC50}" type="presOf" srcId="{2A94D982-E6B8-4FFC-AD6D-DD0E983E05EC}" destId="{50248949-5D4E-41A6-BF59-D23199104311}" srcOrd="0" destOrd="0" presId="urn:microsoft.com/office/officeart/2005/8/layout/chart3"/>
    <dgm:cxn modelId="{A54834C5-76ED-40A6-85DD-558179EF83E1}" type="presOf" srcId="{2DC17CA6-A100-4FB7-9F10-7E46EBD0EFAF}" destId="{C6313EEE-7CB2-4BFB-A765-5C162815260B}" srcOrd="0" destOrd="0" presId="urn:microsoft.com/office/officeart/2005/8/layout/chart3"/>
    <dgm:cxn modelId="{94F070DE-91DD-4293-9058-5541E0365132}" srcId="{2DC17CA6-A100-4FB7-9F10-7E46EBD0EFAF}" destId="{8890C6E0-E16F-4A5B-966E-086A55ADDF74}" srcOrd="0" destOrd="0" parTransId="{8838D2F1-837D-421F-9A52-611A1E0E3689}" sibTransId="{EF2B66FE-F4C0-467D-928B-60B30E6E1019}"/>
    <dgm:cxn modelId="{A6E7BF45-6526-49DC-AECD-6592C2F842EC}" type="presParOf" srcId="{C6313EEE-7CB2-4BFB-A765-5C162815260B}" destId="{8CB41B8D-6480-48CD-992D-FAF0E84DA002}" srcOrd="0" destOrd="0" presId="urn:microsoft.com/office/officeart/2005/8/layout/chart3"/>
    <dgm:cxn modelId="{78327828-43D2-4396-9709-F14D32E73614}" type="presParOf" srcId="{C6313EEE-7CB2-4BFB-A765-5C162815260B}" destId="{B5AC9A51-18F7-4D12-9B5E-92DF743A92DE}" srcOrd="1" destOrd="0" presId="urn:microsoft.com/office/officeart/2005/8/layout/chart3"/>
    <dgm:cxn modelId="{83C3F4E7-7BE8-4F73-BCEE-0DD42E0B4473}" type="presParOf" srcId="{C6313EEE-7CB2-4BFB-A765-5C162815260B}" destId="{50248949-5D4E-41A6-BF59-D23199104311}" srcOrd="2" destOrd="0" presId="urn:microsoft.com/office/officeart/2005/8/layout/chart3"/>
    <dgm:cxn modelId="{A0B5740A-A627-40AE-A49E-270B885A9463}" type="presParOf" srcId="{C6313EEE-7CB2-4BFB-A765-5C162815260B}" destId="{6F0D5100-1A0E-46EA-9E01-BCC532B39214}" srcOrd="3" destOrd="0" presId="urn:microsoft.com/office/officeart/2005/8/layout/chart3"/>
    <dgm:cxn modelId="{B3687338-563A-48DA-B1B0-C6B405DC8D04}" type="presParOf" srcId="{C6313EEE-7CB2-4BFB-A765-5C162815260B}" destId="{43C26115-DB70-4CC4-B8A5-9C9D538EA63A}" srcOrd="4" destOrd="0" presId="urn:microsoft.com/office/officeart/2005/8/layout/chart3"/>
    <dgm:cxn modelId="{9800C5DA-424B-4138-821E-3737E00A8543}" type="presParOf" srcId="{C6313EEE-7CB2-4BFB-A765-5C162815260B}" destId="{7219B27E-F71F-465F-895C-26D79A31D95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2C8D5-BC32-4893-9EC6-25ED9378FDD7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9BF3A32-28D0-43AE-8616-0EB54C752ACE}">
      <dgm:prSet phldrT="[Text]"/>
      <dgm:spPr/>
      <dgm:t>
        <a:bodyPr/>
        <a:lstStyle/>
        <a:p>
          <a:r>
            <a:rPr lang="en-US" dirty="0"/>
            <a:t>Coached Regatta Fleet</a:t>
          </a:r>
          <a:endParaRPr lang="en-IE" dirty="0"/>
        </a:p>
      </dgm:t>
    </dgm:pt>
    <dgm:pt modelId="{FBBD0A97-B8AC-495B-ACE3-ECE135EB0930}" type="parTrans" cxnId="{C7196280-ADC7-4B04-8F0B-50774B4566D8}">
      <dgm:prSet/>
      <dgm:spPr/>
      <dgm:t>
        <a:bodyPr/>
        <a:lstStyle/>
        <a:p>
          <a:endParaRPr lang="en-IE"/>
        </a:p>
      </dgm:t>
    </dgm:pt>
    <dgm:pt modelId="{8C630181-5937-4A50-A7C8-36190D959003}" type="sibTrans" cxnId="{C7196280-ADC7-4B04-8F0B-50774B4566D8}">
      <dgm:prSet/>
      <dgm:spPr/>
      <dgm:t>
        <a:bodyPr/>
        <a:lstStyle/>
        <a:p>
          <a:endParaRPr lang="en-IE"/>
        </a:p>
      </dgm:t>
    </dgm:pt>
    <dgm:pt modelId="{706EBA03-4714-47E5-80BC-BB14AD064165}">
      <dgm:prSet phldrT="[Text]"/>
      <dgm:spPr/>
      <dgm:t>
        <a:bodyPr/>
        <a:lstStyle/>
        <a:p>
          <a:r>
            <a:rPr lang="en-US" dirty="0"/>
            <a:t>Racing Regatta Fleet</a:t>
          </a:r>
          <a:endParaRPr lang="en-IE" dirty="0"/>
        </a:p>
      </dgm:t>
    </dgm:pt>
    <dgm:pt modelId="{253B76A6-4EA9-4509-8D35-3D0A82A000F4}" type="parTrans" cxnId="{93E3A426-EC56-4E9E-92F1-1C8BE7D337DA}">
      <dgm:prSet/>
      <dgm:spPr/>
      <dgm:t>
        <a:bodyPr/>
        <a:lstStyle/>
        <a:p>
          <a:endParaRPr lang="en-IE"/>
        </a:p>
      </dgm:t>
    </dgm:pt>
    <dgm:pt modelId="{6C64BFB5-EA29-49A5-AE40-9ABD499E62E9}" type="sibTrans" cxnId="{93E3A426-EC56-4E9E-92F1-1C8BE7D337DA}">
      <dgm:prSet/>
      <dgm:spPr/>
      <dgm:t>
        <a:bodyPr/>
        <a:lstStyle/>
        <a:p>
          <a:endParaRPr lang="en-IE"/>
        </a:p>
      </dgm:t>
    </dgm:pt>
    <dgm:pt modelId="{BF08C70B-940D-4AEA-9D9D-F74CEBED2DC3}">
      <dgm:prSet phldrT="[Text]"/>
      <dgm:spPr/>
      <dgm:t>
        <a:bodyPr/>
        <a:lstStyle/>
        <a:p>
          <a:r>
            <a:rPr lang="en-US" dirty="0"/>
            <a:t>Junior Main Fleet</a:t>
          </a:r>
          <a:endParaRPr lang="en-IE" dirty="0"/>
        </a:p>
      </dgm:t>
    </dgm:pt>
    <dgm:pt modelId="{3487F7F9-B076-4C3C-8D3B-D539D931F56A}" type="parTrans" cxnId="{FD5F6515-EB48-48E6-BD5E-C942C64BDD97}">
      <dgm:prSet/>
      <dgm:spPr/>
      <dgm:t>
        <a:bodyPr/>
        <a:lstStyle/>
        <a:p>
          <a:endParaRPr lang="en-IE"/>
        </a:p>
      </dgm:t>
    </dgm:pt>
    <dgm:pt modelId="{3E60EFA9-4A92-4C21-B769-AA80AD3626DE}" type="sibTrans" cxnId="{FD5F6515-EB48-48E6-BD5E-C942C64BDD97}">
      <dgm:prSet/>
      <dgm:spPr/>
      <dgm:t>
        <a:bodyPr/>
        <a:lstStyle/>
        <a:p>
          <a:endParaRPr lang="en-IE"/>
        </a:p>
      </dgm:t>
    </dgm:pt>
    <dgm:pt modelId="{3CD4D55C-7AF4-4B6A-AD70-AA977FC31336}">
      <dgm:prSet phldrT="[Text]"/>
      <dgm:spPr/>
      <dgm:t>
        <a:bodyPr/>
        <a:lstStyle/>
        <a:p>
          <a:r>
            <a:rPr lang="en-US" dirty="0"/>
            <a:t>Senior Main Fleet</a:t>
          </a:r>
          <a:endParaRPr lang="en-IE" dirty="0"/>
        </a:p>
      </dgm:t>
    </dgm:pt>
    <dgm:pt modelId="{306595CB-C472-4759-9410-C0029D8AE02E}" type="parTrans" cxnId="{8D72A463-9C4A-48AF-8696-9C97ABE3F474}">
      <dgm:prSet/>
      <dgm:spPr/>
      <dgm:t>
        <a:bodyPr/>
        <a:lstStyle/>
        <a:p>
          <a:endParaRPr lang="en-IE"/>
        </a:p>
      </dgm:t>
    </dgm:pt>
    <dgm:pt modelId="{0259D8C7-35FA-4B08-8BD9-B9FE7024D453}" type="sibTrans" cxnId="{8D72A463-9C4A-48AF-8696-9C97ABE3F474}">
      <dgm:prSet/>
      <dgm:spPr/>
      <dgm:t>
        <a:bodyPr/>
        <a:lstStyle/>
        <a:p>
          <a:endParaRPr lang="en-IE"/>
        </a:p>
      </dgm:t>
    </dgm:pt>
    <dgm:pt modelId="{474C49A6-A579-4E99-B964-7EFD72226BE8}">
      <dgm:prSet/>
      <dgm:spPr/>
      <dgm:t>
        <a:bodyPr/>
        <a:lstStyle/>
        <a:p>
          <a:r>
            <a:rPr lang="en-US" dirty="0"/>
            <a:t>Under 12</a:t>
          </a:r>
          <a:endParaRPr lang="en-IE" dirty="0"/>
        </a:p>
      </dgm:t>
    </dgm:pt>
    <dgm:pt modelId="{81980F00-D0F9-4644-A4F7-DE576818BBDD}" type="parTrans" cxnId="{593056FF-92A1-417D-BFB3-846957F7754A}">
      <dgm:prSet/>
      <dgm:spPr/>
      <dgm:t>
        <a:bodyPr/>
        <a:lstStyle/>
        <a:p>
          <a:endParaRPr lang="en-IE"/>
        </a:p>
      </dgm:t>
    </dgm:pt>
    <dgm:pt modelId="{7F1A1B1F-1637-49FF-9C50-9E06275209A2}" type="sibTrans" cxnId="{593056FF-92A1-417D-BFB3-846957F7754A}">
      <dgm:prSet/>
      <dgm:spPr/>
      <dgm:t>
        <a:bodyPr/>
        <a:lstStyle/>
        <a:p>
          <a:endParaRPr lang="en-IE"/>
        </a:p>
      </dgm:t>
    </dgm:pt>
    <dgm:pt modelId="{97B81647-42E0-49F4-83EC-72E7BABDD5A0}">
      <dgm:prSet/>
      <dgm:spPr/>
      <dgm:t>
        <a:bodyPr/>
        <a:lstStyle/>
        <a:p>
          <a:r>
            <a:rPr lang="en-US" dirty="0"/>
            <a:t>Fully supported by coaches</a:t>
          </a:r>
          <a:endParaRPr lang="en-IE" dirty="0"/>
        </a:p>
      </dgm:t>
    </dgm:pt>
    <dgm:pt modelId="{7C07EA45-A523-49A5-8488-A7B645066C51}" type="parTrans" cxnId="{51EF7147-7A8E-46E5-A390-2A0990609F44}">
      <dgm:prSet/>
      <dgm:spPr/>
      <dgm:t>
        <a:bodyPr/>
        <a:lstStyle/>
        <a:p>
          <a:endParaRPr lang="en-IE"/>
        </a:p>
      </dgm:t>
    </dgm:pt>
    <dgm:pt modelId="{8168A638-58CA-473A-B10C-390C55BEB7FB}" type="sibTrans" cxnId="{51EF7147-7A8E-46E5-A390-2A0990609F44}">
      <dgm:prSet/>
      <dgm:spPr/>
      <dgm:t>
        <a:bodyPr/>
        <a:lstStyle/>
        <a:p>
          <a:endParaRPr lang="en-IE"/>
        </a:p>
      </dgm:t>
    </dgm:pt>
    <dgm:pt modelId="{CD0300FF-40FE-4777-94F8-A2A0BCE7A534}">
      <dgm:prSet/>
      <dgm:spPr/>
      <dgm:t>
        <a:bodyPr/>
        <a:lstStyle/>
        <a:p>
          <a:r>
            <a:rPr lang="en-US" dirty="0"/>
            <a:t>Meeting new friends</a:t>
          </a:r>
          <a:endParaRPr lang="en-IE" dirty="0"/>
        </a:p>
      </dgm:t>
    </dgm:pt>
    <dgm:pt modelId="{3429C0C4-CEED-4736-B994-3DCA647AAA24}" type="parTrans" cxnId="{458DA8D1-F9F9-4F1B-92B2-7EE54DDF7443}">
      <dgm:prSet/>
      <dgm:spPr/>
      <dgm:t>
        <a:bodyPr/>
        <a:lstStyle/>
        <a:p>
          <a:endParaRPr lang="en-IE"/>
        </a:p>
      </dgm:t>
    </dgm:pt>
    <dgm:pt modelId="{685B1EB4-DDBC-47C1-B3FC-A58503617835}" type="sibTrans" cxnId="{458DA8D1-F9F9-4F1B-92B2-7EE54DDF7443}">
      <dgm:prSet/>
      <dgm:spPr/>
      <dgm:t>
        <a:bodyPr/>
        <a:lstStyle/>
        <a:p>
          <a:endParaRPr lang="en-IE"/>
        </a:p>
      </dgm:t>
    </dgm:pt>
    <dgm:pt modelId="{4A882AFA-D4A9-4590-A639-04C2522F71E6}">
      <dgm:prSet/>
      <dgm:spPr/>
      <dgm:t>
        <a:bodyPr/>
        <a:lstStyle/>
        <a:p>
          <a:r>
            <a:rPr lang="en-US" dirty="0"/>
            <a:t>Being part of the ‘Event’</a:t>
          </a:r>
          <a:endParaRPr lang="en-IE" dirty="0"/>
        </a:p>
      </dgm:t>
    </dgm:pt>
    <dgm:pt modelId="{4915D46C-E2E8-46E2-9786-1E785E93360D}" type="parTrans" cxnId="{0D4DCE9A-8632-4218-ADD6-4BAFF52705E7}">
      <dgm:prSet/>
      <dgm:spPr/>
      <dgm:t>
        <a:bodyPr/>
        <a:lstStyle/>
        <a:p>
          <a:endParaRPr lang="en-IE"/>
        </a:p>
      </dgm:t>
    </dgm:pt>
    <dgm:pt modelId="{36992759-F5A5-4419-A16B-6D2AC739F556}" type="sibTrans" cxnId="{0D4DCE9A-8632-4218-ADD6-4BAFF52705E7}">
      <dgm:prSet/>
      <dgm:spPr/>
      <dgm:t>
        <a:bodyPr/>
        <a:lstStyle/>
        <a:p>
          <a:endParaRPr lang="en-IE"/>
        </a:p>
      </dgm:t>
    </dgm:pt>
    <dgm:pt modelId="{DAFFF5A9-F97E-491C-9857-ECCC03C8DAA7}">
      <dgm:prSet/>
      <dgm:spPr/>
      <dgm:t>
        <a:bodyPr/>
        <a:lstStyle/>
        <a:p>
          <a:r>
            <a:rPr lang="en-US" dirty="0"/>
            <a:t>Developing new skills</a:t>
          </a:r>
          <a:endParaRPr lang="en-IE" dirty="0"/>
        </a:p>
      </dgm:t>
    </dgm:pt>
    <dgm:pt modelId="{C74D0CB5-DBBE-494B-814E-7F7461614BC7}" type="parTrans" cxnId="{527FD587-3732-411B-A9CA-5F4BA75540E9}">
      <dgm:prSet/>
      <dgm:spPr/>
      <dgm:t>
        <a:bodyPr/>
        <a:lstStyle/>
        <a:p>
          <a:endParaRPr lang="en-IE"/>
        </a:p>
      </dgm:t>
    </dgm:pt>
    <dgm:pt modelId="{89CFF6D2-F31C-4B27-9176-A9127E3EB76D}" type="sibTrans" cxnId="{527FD587-3732-411B-A9CA-5F4BA75540E9}">
      <dgm:prSet/>
      <dgm:spPr/>
      <dgm:t>
        <a:bodyPr/>
        <a:lstStyle/>
        <a:p>
          <a:endParaRPr lang="en-IE"/>
        </a:p>
      </dgm:t>
    </dgm:pt>
    <dgm:pt modelId="{7369C8A6-84CD-41A8-A8AF-9AFFFDB22FEB}">
      <dgm:prSet/>
      <dgm:spPr/>
      <dgm:t>
        <a:bodyPr/>
        <a:lstStyle/>
        <a:p>
          <a:r>
            <a:rPr lang="en-US" dirty="0"/>
            <a:t>Under 12</a:t>
          </a:r>
          <a:endParaRPr lang="en-IE" dirty="0"/>
        </a:p>
      </dgm:t>
    </dgm:pt>
    <dgm:pt modelId="{88A2F127-CB72-40FE-AA0C-51732A5FC844}" type="parTrans" cxnId="{79DC833F-4640-4D61-9EAE-E57F11781431}">
      <dgm:prSet/>
      <dgm:spPr/>
      <dgm:t>
        <a:bodyPr/>
        <a:lstStyle/>
        <a:p>
          <a:endParaRPr lang="en-IE"/>
        </a:p>
      </dgm:t>
    </dgm:pt>
    <dgm:pt modelId="{849A6D38-CEC2-4C03-846A-C19C7CBC324B}" type="sibTrans" cxnId="{79DC833F-4640-4D61-9EAE-E57F11781431}">
      <dgm:prSet/>
      <dgm:spPr/>
      <dgm:t>
        <a:bodyPr/>
        <a:lstStyle/>
        <a:p>
          <a:endParaRPr lang="en-IE"/>
        </a:p>
      </dgm:t>
    </dgm:pt>
    <dgm:pt modelId="{3D6DBFB6-F7B9-46B6-AAF3-C7A4C85CB082}">
      <dgm:prSet/>
      <dgm:spPr/>
      <dgm:t>
        <a:bodyPr/>
        <a:lstStyle/>
        <a:p>
          <a:r>
            <a:rPr lang="en-US" dirty="0"/>
            <a:t>Introduction to racing</a:t>
          </a:r>
          <a:endParaRPr lang="en-IE" dirty="0"/>
        </a:p>
      </dgm:t>
    </dgm:pt>
    <dgm:pt modelId="{3AC8DD1E-7DB3-4352-A4E6-D892D098DCC5}" type="parTrans" cxnId="{6CDD49F0-D65E-4011-A8B4-3E67B9E2A76C}">
      <dgm:prSet/>
      <dgm:spPr/>
      <dgm:t>
        <a:bodyPr/>
        <a:lstStyle/>
        <a:p>
          <a:endParaRPr lang="en-IE"/>
        </a:p>
      </dgm:t>
    </dgm:pt>
    <dgm:pt modelId="{D6FE915D-483D-46E4-814A-260CF0D7CBFD}" type="sibTrans" cxnId="{6CDD49F0-D65E-4011-A8B4-3E67B9E2A76C}">
      <dgm:prSet/>
      <dgm:spPr/>
      <dgm:t>
        <a:bodyPr/>
        <a:lstStyle/>
        <a:p>
          <a:endParaRPr lang="en-IE"/>
        </a:p>
      </dgm:t>
    </dgm:pt>
    <dgm:pt modelId="{B6F62BF6-54BD-4090-B893-F4AED8E98878}">
      <dgm:prSet/>
      <dgm:spPr/>
      <dgm:t>
        <a:bodyPr/>
        <a:lstStyle/>
        <a:p>
          <a:r>
            <a:rPr lang="en-US" dirty="0"/>
            <a:t>More formalised coaching structures</a:t>
          </a:r>
          <a:endParaRPr lang="en-IE" dirty="0"/>
        </a:p>
      </dgm:t>
    </dgm:pt>
    <dgm:pt modelId="{17EA405C-658F-47D4-9C57-8FDE7B39D513}" type="parTrans" cxnId="{762FCC0C-BA11-4C7D-A62B-B51CCB2AD143}">
      <dgm:prSet/>
      <dgm:spPr/>
      <dgm:t>
        <a:bodyPr/>
        <a:lstStyle/>
        <a:p>
          <a:endParaRPr lang="en-IE"/>
        </a:p>
      </dgm:t>
    </dgm:pt>
    <dgm:pt modelId="{BFBAFBE1-9D7C-469C-99AC-ACA082326067}" type="sibTrans" cxnId="{762FCC0C-BA11-4C7D-A62B-B51CCB2AD143}">
      <dgm:prSet/>
      <dgm:spPr/>
      <dgm:t>
        <a:bodyPr/>
        <a:lstStyle/>
        <a:p>
          <a:endParaRPr lang="en-IE"/>
        </a:p>
      </dgm:t>
    </dgm:pt>
    <dgm:pt modelId="{A3F19FCF-322B-4399-84CD-288152B4A5FC}">
      <dgm:prSet/>
      <dgm:spPr/>
      <dgm:t>
        <a:bodyPr/>
        <a:lstStyle/>
        <a:p>
          <a:r>
            <a:rPr lang="en-US" dirty="0"/>
            <a:t>From Oppie 12 to 15</a:t>
          </a:r>
          <a:endParaRPr lang="en-IE" dirty="0"/>
        </a:p>
      </dgm:t>
    </dgm:pt>
    <dgm:pt modelId="{52E456A3-7D95-48A1-B224-01D3A14BD4C0}" type="parTrans" cxnId="{F8FC1FB7-BB00-43D1-8001-B969DE8DF1EC}">
      <dgm:prSet/>
      <dgm:spPr/>
      <dgm:t>
        <a:bodyPr/>
        <a:lstStyle/>
        <a:p>
          <a:endParaRPr lang="en-IE"/>
        </a:p>
      </dgm:t>
    </dgm:pt>
    <dgm:pt modelId="{E9885F73-9430-4E74-A4A9-7FD5108A971A}" type="sibTrans" cxnId="{F8FC1FB7-BB00-43D1-8001-B969DE8DF1EC}">
      <dgm:prSet/>
      <dgm:spPr/>
      <dgm:t>
        <a:bodyPr/>
        <a:lstStyle/>
        <a:p>
          <a:endParaRPr lang="en-IE"/>
        </a:p>
      </dgm:t>
    </dgm:pt>
    <dgm:pt modelId="{FF847AF1-3EA0-49C8-A1E8-E7CFABD9EC0F}">
      <dgm:prSet/>
      <dgm:spPr/>
      <dgm:t>
        <a:bodyPr/>
        <a:lstStyle/>
        <a:p>
          <a:r>
            <a:rPr lang="en-US" dirty="0"/>
            <a:t>International Teams</a:t>
          </a:r>
          <a:endParaRPr lang="en-IE" dirty="0"/>
        </a:p>
      </dgm:t>
    </dgm:pt>
    <dgm:pt modelId="{D2A735E8-489F-4A28-9788-DCB0DBE2E7C8}" type="parTrans" cxnId="{8783B52A-C7A1-4E61-A199-C5CA6216C5EF}">
      <dgm:prSet/>
      <dgm:spPr/>
      <dgm:t>
        <a:bodyPr/>
        <a:lstStyle/>
        <a:p>
          <a:endParaRPr lang="en-IE"/>
        </a:p>
      </dgm:t>
    </dgm:pt>
    <dgm:pt modelId="{C13EA436-F4BC-428A-B17A-08A7485FE91D}" type="sibTrans" cxnId="{8783B52A-C7A1-4E61-A199-C5CA6216C5EF}">
      <dgm:prSet/>
      <dgm:spPr/>
      <dgm:t>
        <a:bodyPr/>
        <a:lstStyle/>
        <a:p>
          <a:endParaRPr lang="en-IE"/>
        </a:p>
      </dgm:t>
    </dgm:pt>
    <dgm:pt modelId="{5B0578A2-C8A3-4134-A2F4-9282A5C27F60}">
      <dgm:prSet/>
      <dgm:spPr/>
      <dgm:t>
        <a:bodyPr/>
        <a:lstStyle/>
        <a:p>
          <a:r>
            <a:rPr lang="en-US" dirty="0"/>
            <a:t>Up to Oppie 12</a:t>
          </a:r>
          <a:endParaRPr lang="en-IE" dirty="0"/>
        </a:p>
      </dgm:t>
    </dgm:pt>
    <dgm:pt modelId="{3F0974D3-3C5F-4CD7-A9D8-EBA2994DAFA9}" type="parTrans" cxnId="{F08AF96B-927C-42DC-980C-694A0C4B45EF}">
      <dgm:prSet/>
      <dgm:spPr/>
      <dgm:t>
        <a:bodyPr/>
        <a:lstStyle/>
        <a:p>
          <a:endParaRPr lang="en-IE"/>
        </a:p>
      </dgm:t>
    </dgm:pt>
    <dgm:pt modelId="{4836409A-178C-486A-B4B1-F2EF5BE76891}" type="sibTrans" cxnId="{F08AF96B-927C-42DC-980C-694A0C4B45EF}">
      <dgm:prSet/>
      <dgm:spPr/>
      <dgm:t>
        <a:bodyPr/>
        <a:lstStyle/>
        <a:p>
          <a:endParaRPr lang="en-IE"/>
        </a:p>
      </dgm:t>
    </dgm:pt>
    <dgm:pt modelId="{128E51A1-8F77-4C60-93E2-EFDC64D5CFFE}">
      <dgm:prSet/>
      <dgm:spPr/>
      <dgm:t>
        <a:bodyPr/>
        <a:lstStyle/>
        <a:p>
          <a:r>
            <a:rPr lang="en-US" dirty="0"/>
            <a:t>Independence</a:t>
          </a:r>
          <a:endParaRPr lang="en-IE" dirty="0"/>
        </a:p>
      </dgm:t>
    </dgm:pt>
    <dgm:pt modelId="{1EA2411B-2CDE-4ADB-A84D-35F280B75313}" type="parTrans" cxnId="{EFF8E7DD-C39A-4E66-9A6D-57D8FA73FD8E}">
      <dgm:prSet/>
      <dgm:spPr/>
      <dgm:t>
        <a:bodyPr/>
        <a:lstStyle/>
        <a:p>
          <a:endParaRPr lang="en-IE"/>
        </a:p>
      </dgm:t>
    </dgm:pt>
    <dgm:pt modelId="{EFA8F3FB-6860-4634-B5CE-BF26A6C4AFF3}" type="sibTrans" cxnId="{EFF8E7DD-C39A-4E66-9A6D-57D8FA73FD8E}">
      <dgm:prSet/>
      <dgm:spPr/>
      <dgm:t>
        <a:bodyPr/>
        <a:lstStyle/>
        <a:p>
          <a:endParaRPr lang="en-IE"/>
        </a:p>
      </dgm:t>
    </dgm:pt>
    <dgm:pt modelId="{4245DD74-9D47-4431-8972-5B9BA9C6BCEB}">
      <dgm:prSet/>
      <dgm:spPr/>
      <dgm:t>
        <a:bodyPr/>
        <a:lstStyle/>
        <a:p>
          <a:r>
            <a:rPr lang="en-US" dirty="0"/>
            <a:t>No IODAI coaching support</a:t>
          </a:r>
          <a:endParaRPr lang="en-IE" dirty="0"/>
        </a:p>
      </dgm:t>
    </dgm:pt>
    <dgm:pt modelId="{1FE55504-A94E-4B83-B727-83A0612DCAA4}" type="parTrans" cxnId="{C4F705B2-FD56-4271-98E2-B19CB4EDE145}">
      <dgm:prSet/>
      <dgm:spPr/>
      <dgm:t>
        <a:bodyPr/>
        <a:lstStyle/>
        <a:p>
          <a:endParaRPr lang="en-IE"/>
        </a:p>
      </dgm:t>
    </dgm:pt>
    <dgm:pt modelId="{F6F17961-4D07-406D-A7FF-71087315591F}" type="sibTrans" cxnId="{C4F705B2-FD56-4271-98E2-B19CB4EDE145}">
      <dgm:prSet/>
      <dgm:spPr/>
      <dgm:t>
        <a:bodyPr/>
        <a:lstStyle/>
        <a:p>
          <a:endParaRPr lang="en-IE"/>
        </a:p>
      </dgm:t>
    </dgm:pt>
    <dgm:pt modelId="{6C4E63B0-C5EE-4C0E-9F04-BAC83D71E69B}">
      <dgm:prSet/>
      <dgm:spPr/>
      <dgm:t>
        <a:bodyPr/>
        <a:lstStyle/>
        <a:p>
          <a:r>
            <a:rPr lang="en-US" dirty="0"/>
            <a:t>Progression through Bronze, Silver and Gold Fleets</a:t>
          </a:r>
          <a:endParaRPr lang="en-IE" dirty="0"/>
        </a:p>
      </dgm:t>
    </dgm:pt>
    <dgm:pt modelId="{D179BEA1-87C7-4077-AE19-922CE63C0048}" type="parTrans" cxnId="{520F9D5D-AA5D-4251-B88A-23AB6D66134B}">
      <dgm:prSet/>
      <dgm:spPr/>
      <dgm:t>
        <a:bodyPr/>
        <a:lstStyle/>
        <a:p>
          <a:endParaRPr lang="en-IE"/>
        </a:p>
      </dgm:t>
    </dgm:pt>
    <dgm:pt modelId="{45CF124F-5B38-41C6-A43E-D3EE0EC93513}" type="sibTrans" cxnId="{520F9D5D-AA5D-4251-B88A-23AB6D66134B}">
      <dgm:prSet/>
      <dgm:spPr/>
      <dgm:t>
        <a:bodyPr/>
        <a:lstStyle/>
        <a:p>
          <a:endParaRPr lang="en-IE"/>
        </a:p>
      </dgm:t>
    </dgm:pt>
    <dgm:pt modelId="{49D39875-D1E7-4DCB-B1E3-9346A8162C29}">
      <dgm:prSet/>
      <dgm:spPr/>
      <dgm:t>
        <a:bodyPr/>
        <a:lstStyle/>
        <a:p>
          <a:r>
            <a:rPr lang="en-US" dirty="0"/>
            <a:t>Development Squad</a:t>
          </a:r>
          <a:endParaRPr lang="en-IE" dirty="0"/>
        </a:p>
      </dgm:t>
    </dgm:pt>
    <dgm:pt modelId="{EAD09AD0-E801-43E1-9D66-B0AD5AA3A764}" type="parTrans" cxnId="{F9A16DD4-C80C-48B7-845D-D7D37462C400}">
      <dgm:prSet/>
      <dgm:spPr/>
      <dgm:t>
        <a:bodyPr/>
        <a:lstStyle/>
        <a:p>
          <a:endParaRPr lang="en-IE"/>
        </a:p>
      </dgm:t>
    </dgm:pt>
    <dgm:pt modelId="{4AB5A9B9-EDC1-4554-8159-AF13267C002B}" type="sibTrans" cxnId="{F9A16DD4-C80C-48B7-845D-D7D37462C400}">
      <dgm:prSet/>
      <dgm:spPr/>
      <dgm:t>
        <a:bodyPr/>
        <a:lstStyle/>
        <a:p>
          <a:endParaRPr lang="en-IE"/>
        </a:p>
      </dgm:t>
    </dgm:pt>
    <dgm:pt modelId="{90CDD5EA-C37B-40C7-BE2B-D578BD6B30E2}">
      <dgm:prSet/>
      <dgm:spPr/>
      <dgm:t>
        <a:bodyPr/>
        <a:lstStyle/>
        <a:p>
          <a:r>
            <a:rPr lang="en-US" dirty="0"/>
            <a:t>Youth Nationals</a:t>
          </a:r>
          <a:endParaRPr lang="en-IE" dirty="0"/>
        </a:p>
      </dgm:t>
    </dgm:pt>
    <dgm:pt modelId="{18DD2604-4129-4FEF-9A23-9D8C5BC62C2D}" type="parTrans" cxnId="{CE361C55-03E9-4C46-A5BD-A84FB9930533}">
      <dgm:prSet/>
      <dgm:spPr/>
    </dgm:pt>
    <dgm:pt modelId="{C74D49A4-87AB-468E-A867-41501602DBB1}" type="sibTrans" cxnId="{CE361C55-03E9-4C46-A5BD-A84FB9930533}">
      <dgm:prSet/>
      <dgm:spPr/>
    </dgm:pt>
    <dgm:pt modelId="{9ADC8FB5-3898-4888-B59D-F703076B90BC}" type="pres">
      <dgm:prSet presAssocID="{3C02C8D5-BC32-4893-9EC6-25ED9378FDD7}" presName="Name0" presStyleCnt="0">
        <dgm:presLayoutVars>
          <dgm:dir/>
          <dgm:animLvl val="lvl"/>
          <dgm:resizeHandles val="exact"/>
        </dgm:presLayoutVars>
      </dgm:prSet>
      <dgm:spPr/>
    </dgm:pt>
    <dgm:pt modelId="{E04C1975-B4AD-4A2D-9AC4-EBFC3E28A5D4}" type="pres">
      <dgm:prSet presAssocID="{3C02C8D5-BC32-4893-9EC6-25ED9378FDD7}" presName="tSp" presStyleCnt="0"/>
      <dgm:spPr/>
    </dgm:pt>
    <dgm:pt modelId="{5669082C-1FAE-46AC-86C2-D8F2168B209E}" type="pres">
      <dgm:prSet presAssocID="{3C02C8D5-BC32-4893-9EC6-25ED9378FDD7}" presName="bSp" presStyleCnt="0"/>
      <dgm:spPr/>
    </dgm:pt>
    <dgm:pt modelId="{6714BB09-B21B-43F0-AA3D-0DEAA0CD6553}" type="pres">
      <dgm:prSet presAssocID="{3C02C8D5-BC32-4893-9EC6-25ED9378FDD7}" presName="process" presStyleCnt="0"/>
      <dgm:spPr/>
    </dgm:pt>
    <dgm:pt modelId="{48ED2B4F-2B8A-4FC3-A820-9AD5E34BDB18}" type="pres">
      <dgm:prSet presAssocID="{39BF3A32-28D0-43AE-8616-0EB54C752ACE}" presName="composite1" presStyleCnt="0"/>
      <dgm:spPr/>
    </dgm:pt>
    <dgm:pt modelId="{F07D13BA-C392-43D9-96C8-A1DD73FAF9C9}" type="pres">
      <dgm:prSet presAssocID="{39BF3A32-28D0-43AE-8616-0EB54C752ACE}" presName="dummyNode1" presStyleLbl="node1" presStyleIdx="0" presStyleCnt="4"/>
      <dgm:spPr/>
    </dgm:pt>
    <dgm:pt modelId="{FD1BD801-9328-499A-BC34-0BC9EDFA287F}" type="pres">
      <dgm:prSet presAssocID="{39BF3A32-28D0-43AE-8616-0EB54C752ACE}" presName="childNode1" presStyleLbl="bgAcc1" presStyleIdx="0" presStyleCnt="4">
        <dgm:presLayoutVars>
          <dgm:bulletEnabled val="1"/>
        </dgm:presLayoutVars>
      </dgm:prSet>
      <dgm:spPr/>
    </dgm:pt>
    <dgm:pt modelId="{E9248499-40AC-4D37-932E-F736D5690CDC}" type="pres">
      <dgm:prSet presAssocID="{39BF3A32-28D0-43AE-8616-0EB54C752ACE}" presName="childNode1tx" presStyleLbl="bgAcc1" presStyleIdx="0" presStyleCnt="4">
        <dgm:presLayoutVars>
          <dgm:bulletEnabled val="1"/>
        </dgm:presLayoutVars>
      </dgm:prSet>
      <dgm:spPr/>
    </dgm:pt>
    <dgm:pt modelId="{48F97201-62EC-4563-8706-02391CE163BE}" type="pres">
      <dgm:prSet presAssocID="{39BF3A32-28D0-43AE-8616-0EB54C752ACE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452F79F8-B087-4B9F-8772-ED439EFA5BA7}" type="pres">
      <dgm:prSet presAssocID="{39BF3A32-28D0-43AE-8616-0EB54C752ACE}" presName="connSite1" presStyleCnt="0"/>
      <dgm:spPr/>
    </dgm:pt>
    <dgm:pt modelId="{59864588-C8D7-404B-BB1A-C24A1CBB06DA}" type="pres">
      <dgm:prSet presAssocID="{8C630181-5937-4A50-A7C8-36190D959003}" presName="Name9" presStyleLbl="sibTrans2D1" presStyleIdx="0" presStyleCnt="3"/>
      <dgm:spPr/>
    </dgm:pt>
    <dgm:pt modelId="{7439BCC6-1184-4534-B2EB-29336B387B65}" type="pres">
      <dgm:prSet presAssocID="{706EBA03-4714-47E5-80BC-BB14AD064165}" presName="composite2" presStyleCnt="0"/>
      <dgm:spPr/>
    </dgm:pt>
    <dgm:pt modelId="{F48B2791-BC0A-454B-B224-6BCFB381744F}" type="pres">
      <dgm:prSet presAssocID="{706EBA03-4714-47E5-80BC-BB14AD064165}" presName="dummyNode2" presStyleLbl="node1" presStyleIdx="0" presStyleCnt="4"/>
      <dgm:spPr/>
    </dgm:pt>
    <dgm:pt modelId="{F3C13CB1-8444-4F40-82A6-AECC0BEC4620}" type="pres">
      <dgm:prSet presAssocID="{706EBA03-4714-47E5-80BC-BB14AD064165}" presName="childNode2" presStyleLbl="bgAcc1" presStyleIdx="1" presStyleCnt="4">
        <dgm:presLayoutVars>
          <dgm:bulletEnabled val="1"/>
        </dgm:presLayoutVars>
      </dgm:prSet>
      <dgm:spPr/>
    </dgm:pt>
    <dgm:pt modelId="{5AA3303A-EF60-47E9-990C-C725C55BDC0B}" type="pres">
      <dgm:prSet presAssocID="{706EBA03-4714-47E5-80BC-BB14AD064165}" presName="childNode2tx" presStyleLbl="bgAcc1" presStyleIdx="1" presStyleCnt="4">
        <dgm:presLayoutVars>
          <dgm:bulletEnabled val="1"/>
        </dgm:presLayoutVars>
      </dgm:prSet>
      <dgm:spPr/>
    </dgm:pt>
    <dgm:pt modelId="{AA3652AE-813B-4415-B197-D077019257BF}" type="pres">
      <dgm:prSet presAssocID="{706EBA03-4714-47E5-80BC-BB14AD064165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F2A6009B-32C7-48E6-B086-368E185786B7}" type="pres">
      <dgm:prSet presAssocID="{706EBA03-4714-47E5-80BC-BB14AD064165}" presName="connSite2" presStyleCnt="0"/>
      <dgm:spPr/>
    </dgm:pt>
    <dgm:pt modelId="{190477E0-EAC1-4BE8-80F6-1627574E8E79}" type="pres">
      <dgm:prSet presAssocID="{6C64BFB5-EA29-49A5-AE40-9ABD499E62E9}" presName="Name18" presStyleLbl="sibTrans2D1" presStyleIdx="1" presStyleCnt="3"/>
      <dgm:spPr/>
    </dgm:pt>
    <dgm:pt modelId="{3742E9DD-55A9-4D1A-9782-155BDED86ACD}" type="pres">
      <dgm:prSet presAssocID="{BF08C70B-940D-4AEA-9D9D-F74CEBED2DC3}" presName="composite1" presStyleCnt="0"/>
      <dgm:spPr/>
    </dgm:pt>
    <dgm:pt modelId="{B1DB384B-59AD-46D4-85B8-C9DC950C84F7}" type="pres">
      <dgm:prSet presAssocID="{BF08C70B-940D-4AEA-9D9D-F74CEBED2DC3}" presName="dummyNode1" presStyleLbl="node1" presStyleIdx="1" presStyleCnt="4"/>
      <dgm:spPr/>
    </dgm:pt>
    <dgm:pt modelId="{66CA2E62-A87A-487C-8D9A-D859FC37B0C7}" type="pres">
      <dgm:prSet presAssocID="{BF08C70B-940D-4AEA-9D9D-F74CEBED2DC3}" presName="childNode1" presStyleLbl="bgAcc1" presStyleIdx="2" presStyleCnt="4">
        <dgm:presLayoutVars>
          <dgm:bulletEnabled val="1"/>
        </dgm:presLayoutVars>
      </dgm:prSet>
      <dgm:spPr/>
    </dgm:pt>
    <dgm:pt modelId="{BBB0CD71-67F4-4D4A-AFB0-B6F3963FF7A1}" type="pres">
      <dgm:prSet presAssocID="{BF08C70B-940D-4AEA-9D9D-F74CEBED2DC3}" presName="childNode1tx" presStyleLbl="bgAcc1" presStyleIdx="2" presStyleCnt="4">
        <dgm:presLayoutVars>
          <dgm:bulletEnabled val="1"/>
        </dgm:presLayoutVars>
      </dgm:prSet>
      <dgm:spPr/>
    </dgm:pt>
    <dgm:pt modelId="{B19AF383-98E6-470C-96AC-F745C8375E1F}" type="pres">
      <dgm:prSet presAssocID="{BF08C70B-940D-4AEA-9D9D-F74CEBED2DC3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B22785BE-A3B3-48B6-9C57-3F60B79BD91E}" type="pres">
      <dgm:prSet presAssocID="{BF08C70B-940D-4AEA-9D9D-F74CEBED2DC3}" presName="connSite1" presStyleCnt="0"/>
      <dgm:spPr/>
    </dgm:pt>
    <dgm:pt modelId="{08FE787E-519F-463E-9303-0E30860D4214}" type="pres">
      <dgm:prSet presAssocID="{3E60EFA9-4A92-4C21-B769-AA80AD3626DE}" presName="Name9" presStyleLbl="sibTrans2D1" presStyleIdx="2" presStyleCnt="3"/>
      <dgm:spPr/>
    </dgm:pt>
    <dgm:pt modelId="{8D0089AE-DACC-41F8-A7DD-DBE647C0832A}" type="pres">
      <dgm:prSet presAssocID="{3CD4D55C-7AF4-4B6A-AD70-AA977FC31336}" presName="composite2" presStyleCnt="0"/>
      <dgm:spPr/>
    </dgm:pt>
    <dgm:pt modelId="{226DC7C6-751E-4395-96BE-5465C7D87FE7}" type="pres">
      <dgm:prSet presAssocID="{3CD4D55C-7AF4-4B6A-AD70-AA977FC31336}" presName="dummyNode2" presStyleLbl="node1" presStyleIdx="2" presStyleCnt="4"/>
      <dgm:spPr/>
    </dgm:pt>
    <dgm:pt modelId="{86286DD0-9FD0-4887-9BCF-7524FD7BD031}" type="pres">
      <dgm:prSet presAssocID="{3CD4D55C-7AF4-4B6A-AD70-AA977FC31336}" presName="childNode2" presStyleLbl="bgAcc1" presStyleIdx="3" presStyleCnt="4">
        <dgm:presLayoutVars>
          <dgm:bulletEnabled val="1"/>
        </dgm:presLayoutVars>
      </dgm:prSet>
      <dgm:spPr/>
    </dgm:pt>
    <dgm:pt modelId="{DE8D88E3-ABCC-4273-A013-F96EF4DB7990}" type="pres">
      <dgm:prSet presAssocID="{3CD4D55C-7AF4-4B6A-AD70-AA977FC31336}" presName="childNode2tx" presStyleLbl="bgAcc1" presStyleIdx="3" presStyleCnt="4">
        <dgm:presLayoutVars>
          <dgm:bulletEnabled val="1"/>
        </dgm:presLayoutVars>
      </dgm:prSet>
      <dgm:spPr/>
    </dgm:pt>
    <dgm:pt modelId="{F0FD923A-3EBA-43AA-8C44-503C8DF07AA7}" type="pres">
      <dgm:prSet presAssocID="{3CD4D55C-7AF4-4B6A-AD70-AA977FC31336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E032F7B-BDE7-4A85-AB6F-4C4FE5442CEE}" type="pres">
      <dgm:prSet presAssocID="{3CD4D55C-7AF4-4B6A-AD70-AA977FC31336}" presName="connSite2" presStyleCnt="0"/>
      <dgm:spPr/>
    </dgm:pt>
  </dgm:ptLst>
  <dgm:cxnLst>
    <dgm:cxn modelId="{00502F0B-3109-40F5-81AE-4590EDF57789}" type="presOf" srcId="{97B81647-42E0-49F4-83EC-72E7BABDD5A0}" destId="{FD1BD801-9328-499A-BC34-0BC9EDFA287F}" srcOrd="0" destOrd="1" presId="urn:microsoft.com/office/officeart/2005/8/layout/hProcess4"/>
    <dgm:cxn modelId="{762FCC0C-BA11-4C7D-A62B-B51CCB2AD143}" srcId="{706EBA03-4714-47E5-80BC-BB14AD064165}" destId="{B6F62BF6-54BD-4090-B893-F4AED8E98878}" srcOrd="2" destOrd="0" parTransId="{17EA405C-658F-47D4-9C57-8FDE7B39D513}" sibTransId="{BFBAFBE1-9D7C-469C-99AC-ACA082326067}"/>
    <dgm:cxn modelId="{B8496514-DE11-433F-9E1B-BE66EDDD274A}" type="presOf" srcId="{A3F19FCF-322B-4399-84CD-288152B4A5FC}" destId="{DE8D88E3-ABCC-4273-A013-F96EF4DB7990}" srcOrd="1" destOrd="0" presId="urn:microsoft.com/office/officeart/2005/8/layout/hProcess4"/>
    <dgm:cxn modelId="{FD5F6515-EB48-48E6-BD5E-C942C64BDD97}" srcId="{3C02C8D5-BC32-4893-9EC6-25ED9378FDD7}" destId="{BF08C70B-940D-4AEA-9D9D-F74CEBED2DC3}" srcOrd="2" destOrd="0" parTransId="{3487F7F9-B076-4C3C-8D3B-D539D931F56A}" sibTransId="{3E60EFA9-4A92-4C21-B769-AA80AD3626DE}"/>
    <dgm:cxn modelId="{292EC015-1962-4A53-8168-77D08A8A0BB7}" type="presOf" srcId="{7369C8A6-84CD-41A8-A8AF-9AFFFDB22FEB}" destId="{F3C13CB1-8444-4F40-82A6-AECC0BEC4620}" srcOrd="0" destOrd="0" presId="urn:microsoft.com/office/officeart/2005/8/layout/hProcess4"/>
    <dgm:cxn modelId="{C398DC18-3423-4F79-ACA4-FD3525472DAC}" type="presOf" srcId="{FF847AF1-3EA0-49C8-A1E8-E7CFABD9EC0F}" destId="{86286DD0-9FD0-4887-9BCF-7524FD7BD031}" srcOrd="0" destOrd="1" presId="urn:microsoft.com/office/officeart/2005/8/layout/hProcess4"/>
    <dgm:cxn modelId="{B342211D-6F1F-4134-B5B8-61544BD4A5EF}" type="presOf" srcId="{B6F62BF6-54BD-4090-B893-F4AED8E98878}" destId="{5AA3303A-EF60-47E9-990C-C725C55BDC0B}" srcOrd="1" destOrd="2" presId="urn:microsoft.com/office/officeart/2005/8/layout/hProcess4"/>
    <dgm:cxn modelId="{267CA51F-9B18-492C-8F7F-587B37493ED4}" type="presOf" srcId="{5B0578A2-C8A3-4134-A2F4-9282A5C27F60}" destId="{BBB0CD71-67F4-4D4A-AFB0-B6F3963FF7A1}" srcOrd="1" destOrd="0" presId="urn:microsoft.com/office/officeart/2005/8/layout/hProcess4"/>
    <dgm:cxn modelId="{FB36FB25-11A0-4B8B-8ED6-72E56830C6CA}" type="presOf" srcId="{DAFFF5A9-F97E-491C-9857-ECCC03C8DAA7}" destId="{E9248499-40AC-4D37-932E-F736D5690CDC}" srcOrd="1" destOrd="4" presId="urn:microsoft.com/office/officeart/2005/8/layout/hProcess4"/>
    <dgm:cxn modelId="{93E3A426-EC56-4E9E-92F1-1C8BE7D337DA}" srcId="{3C02C8D5-BC32-4893-9EC6-25ED9378FDD7}" destId="{706EBA03-4714-47E5-80BC-BB14AD064165}" srcOrd="1" destOrd="0" parTransId="{253B76A6-4EA9-4509-8D35-3D0A82A000F4}" sibTransId="{6C64BFB5-EA29-49A5-AE40-9ABD499E62E9}"/>
    <dgm:cxn modelId="{8783B52A-C7A1-4E61-A199-C5CA6216C5EF}" srcId="{3CD4D55C-7AF4-4B6A-AD70-AA977FC31336}" destId="{FF847AF1-3EA0-49C8-A1E8-E7CFABD9EC0F}" srcOrd="1" destOrd="0" parTransId="{D2A735E8-489F-4A28-9788-DCB0DBE2E7C8}" sibTransId="{C13EA436-F4BC-428A-B17A-08A7485FE91D}"/>
    <dgm:cxn modelId="{F135ED2D-B81D-493D-BA9E-678B66673808}" type="presOf" srcId="{6C4E63B0-C5EE-4C0E-9F04-BAC83D71E69B}" destId="{66CA2E62-A87A-487C-8D9A-D859FC37B0C7}" srcOrd="0" destOrd="4" presId="urn:microsoft.com/office/officeart/2005/8/layout/hProcess4"/>
    <dgm:cxn modelId="{52A4EC33-562A-4B90-9DB5-9F3B5E3AF83A}" type="presOf" srcId="{128E51A1-8F77-4C60-93E2-EFDC64D5CFFE}" destId="{66CA2E62-A87A-487C-8D9A-D859FC37B0C7}" srcOrd="0" destOrd="2" presId="urn:microsoft.com/office/officeart/2005/8/layout/hProcess4"/>
    <dgm:cxn modelId="{628ED13A-9A16-4C67-A1AB-43DFC806A5E6}" type="presOf" srcId="{DAFFF5A9-F97E-491C-9857-ECCC03C8DAA7}" destId="{FD1BD801-9328-499A-BC34-0BC9EDFA287F}" srcOrd="0" destOrd="4" presId="urn:microsoft.com/office/officeart/2005/8/layout/hProcess4"/>
    <dgm:cxn modelId="{79DC833F-4640-4D61-9EAE-E57F11781431}" srcId="{706EBA03-4714-47E5-80BC-BB14AD064165}" destId="{7369C8A6-84CD-41A8-A8AF-9AFFFDB22FEB}" srcOrd="0" destOrd="0" parTransId="{88A2F127-CB72-40FE-AA0C-51732A5FC844}" sibTransId="{849A6D38-CEC2-4C03-846A-C19C7CBC324B}"/>
    <dgm:cxn modelId="{B8D8F35B-7DAD-4FEA-8918-640C8516804E}" type="presOf" srcId="{3D6DBFB6-F7B9-46B6-AAF3-C7A4C85CB082}" destId="{F3C13CB1-8444-4F40-82A6-AECC0BEC4620}" srcOrd="0" destOrd="1" presId="urn:microsoft.com/office/officeart/2005/8/layout/hProcess4"/>
    <dgm:cxn modelId="{520F9D5D-AA5D-4251-B88A-23AB6D66134B}" srcId="{BF08C70B-940D-4AEA-9D9D-F74CEBED2DC3}" destId="{6C4E63B0-C5EE-4C0E-9F04-BAC83D71E69B}" srcOrd="4" destOrd="0" parTransId="{D179BEA1-87C7-4077-AE19-922CE63C0048}" sibTransId="{45CF124F-5B38-41C6-A43E-D3EE0EC93513}"/>
    <dgm:cxn modelId="{8D72A463-9C4A-48AF-8696-9C97ABE3F474}" srcId="{3C02C8D5-BC32-4893-9EC6-25ED9378FDD7}" destId="{3CD4D55C-7AF4-4B6A-AD70-AA977FC31336}" srcOrd="3" destOrd="0" parTransId="{306595CB-C472-4759-9410-C0029D8AE02E}" sibTransId="{0259D8C7-35FA-4B08-8BD9-B9FE7024D453}"/>
    <dgm:cxn modelId="{4DE07364-271D-4A69-8711-6E26EB5F3B95}" type="presOf" srcId="{39BF3A32-28D0-43AE-8616-0EB54C752ACE}" destId="{48F97201-62EC-4563-8706-02391CE163BE}" srcOrd="0" destOrd="0" presId="urn:microsoft.com/office/officeart/2005/8/layout/hProcess4"/>
    <dgm:cxn modelId="{36ACB764-9387-4C7B-AF71-2F6BC8D7B931}" type="presOf" srcId="{4A882AFA-D4A9-4590-A639-04C2522F71E6}" destId="{E9248499-40AC-4D37-932E-F736D5690CDC}" srcOrd="1" destOrd="3" presId="urn:microsoft.com/office/officeart/2005/8/layout/hProcess4"/>
    <dgm:cxn modelId="{B71DBE66-50C5-44FC-B824-800CBEA3D1C1}" type="presOf" srcId="{90CDD5EA-C37B-40C7-BE2B-D578BD6B30E2}" destId="{BBB0CD71-67F4-4D4A-AFB0-B6F3963FF7A1}" srcOrd="1" destOrd="5" presId="urn:microsoft.com/office/officeart/2005/8/layout/hProcess4"/>
    <dgm:cxn modelId="{51EF7147-7A8E-46E5-A390-2A0990609F44}" srcId="{39BF3A32-28D0-43AE-8616-0EB54C752ACE}" destId="{97B81647-42E0-49F4-83EC-72E7BABDD5A0}" srcOrd="1" destOrd="0" parTransId="{7C07EA45-A523-49A5-8488-A7B645066C51}" sibTransId="{8168A638-58CA-473A-B10C-390C55BEB7FB}"/>
    <dgm:cxn modelId="{B7FB7F47-2B59-416A-ABB9-5CAA2330C0E0}" type="presOf" srcId="{4A882AFA-D4A9-4590-A639-04C2522F71E6}" destId="{FD1BD801-9328-499A-BC34-0BC9EDFA287F}" srcOrd="0" destOrd="3" presId="urn:microsoft.com/office/officeart/2005/8/layout/hProcess4"/>
    <dgm:cxn modelId="{F08AF96B-927C-42DC-980C-694A0C4B45EF}" srcId="{BF08C70B-940D-4AEA-9D9D-F74CEBED2DC3}" destId="{5B0578A2-C8A3-4134-A2F4-9282A5C27F60}" srcOrd="0" destOrd="0" parTransId="{3F0974D3-3C5F-4CD7-A9D8-EBA2994DAFA9}" sibTransId="{4836409A-178C-486A-B4B1-F2EF5BE76891}"/>
    <dgm:cxn modelId="{BA00514E-2857-458A-8B5A-31C0FC07C4F2}" type="presOf" srcId="{6C64BFB5-EA29-49A5-AE40-9ABD499E62E9}" destId="{190477E0-EAC1-4BE8-80F6-1627574E8E79}" srcOrd="0" destOrd="0" presId="urn:microsoft.com/office/officeart/2005/8/layout/hProcess4"/>
    <dgm:cxn modelId="{CE8C736F-09DA-4F88-97EF-1B919FA98DB6}" type="presOf" srcId="{90CDD5EA-C37B-40C7-BE2B-D578BD6B30E2}" destId="{66CA2E62-A87A-487C-8D9A-D859FC37B0C7}" srcOrd="0" destOrd="5" presId="urn:microsoft.com/office/officeart/2005/8/layout/hProcess4"/>
    <dgm:cxn modelId="{F0FEB270-B994-4C1D-9416-26DED05B0443}" type="presOf" srcId="{6C4E63B0-C5EE-4C0E-9F04-BAC83D71E69B}" destId="{BBB0CD71-67F4-4D4A-AFB0-B6F3963FF7A1}" srcOrd="1" destOrd="4" presId="urn:microsoft.com/office/officeart/2005/8/layout/hProcess4"/>
    <dgm:cxn modelId="{4CB54271-D994-40F9-951C-AD6F494D0147}" type="presOf" srcId="{49D39875-D1E7-4DCB-B1E3-9346A8162C29}" destId="{BBB0CD71-67F4-4D4A-AFB0-B6F3963FF7A1}" srcOrd="1" destOrd="1" presId="urn:microsoft.com/office/officeart/2005/8/layout/hProcess4"/>
    <dgm:cxn modelId="{CE361C55-03E9-4C46-A5BD-A84FB9930533}" srcId="{BF08C70B-940D-4AEA-9D9D-F74CEBED2DC3}" destId="{90CDD5EA-C37B-40C7-BE2B-D578BD6B30E2}" srcOrd="5" destOrd="0" parTransId="{18DD2604-4129-4FEF-9A23-9D8C5BC62C2D}" sibTransId="{C74D49A4-87AB-468E-A867-41501602DBB1}"/>
    <dgm:cxn modelId="{95648275-FEAA-42E3-98ED-2AB5B4A64F7F}" type="presOf" srcId="{3D6DBFB6-F7B9-46B6-AAF3-C7A4C85CB082}" destId="{5AA3303A-EF60-47E9-990C-C725C55BDC0B}" srcOrd="1" destOrd="1" presId="urn:microsoft.com/office/officeart/2005/8/layout/hProcess4"/>
    <dgm:cxn modelId="{CF8C2979-C351-4713-8DB8-22728960BAD5}" type="presOf" srcId="{3CD4D55C-7AF4-4B6A-AD70-AA977FC31336}" destId="{F0FD923A-3EBA-43AA-8C44-503C8DF07AA7}" srcOrd="0" destOrd="0" presId="urn:microsoft.com/office/officeart/2005/8/layout/hProcess4"/>
    <dgm:cxn modelId="{AC0E9F7B-7B02-4E3C-B4FF-EA4EBDD30524}" type="presOf" srcId="{BF08C70B-940D-4AEA-9D9D-F74CEBED2DC3}" destId="{B19AF383-98E6-470C-96AC-F745C8375E1F}" srcOrd="0" destOrd="0" presId="urn:microsoft.com/office/officeart/2005/8/layout/hProcess4"/>
    <dgm:cxn modelId="{C7196280-ADC7-4B04-8F0B-50774B4566D8}" srcId="{3C02C8D5-BC32-4893-9EC6-25ED9378FDD7}" destId="{39BF3A32-28D0-43AE-8616-0EB54C752ACE}" srcOrd="0" destOrd="0" parTransId="{FBBD0A97-B8AC-495B-ACE3-ECE135EB0930}" sibTransId="{8C630181-5937-4A50-A7C8-36190D959003}"/>
    <dgm:cxn modelId="{527FD587-3732-411B-A9CA-5F4BA75540E9}" srcId="{39BF3A32-28D0-43AE-8616-0EB54C752ACE}" destId="{DAFFF5A9-F97E-491C-9857-ECCC03C8DAA7}" srcOrd="4" destOrd="0" parTransId="{C74D0CB5-DBBE-494B-814E-7F7461614BC7}" sibTransId="{89CFF6D2-F31C-4B27-9176-A9127E3EB76D}"/>
    <dgm:cxn modelId="{7294AC90-F185-4DAE-A0C1-1672B3C046BB}" type="presOf" srcId="{CD0300FF-40FE-4777-94F8-A2A0BCE7A534}" destId="{FD1BD801-9328-499A-BC34-0BC9EDFA287F}" srcOrd="0" destOrd="2" presId="urn:microsoft.com/office/officeart/2005/8/layout/hProcess4"/>
    <dgm:cxn modelId="{0B41F793-7CF6-4780-9E56-3569C88185C2}" type="presOf" srcId="{FF847AF1-3EA0-49C8-A1E8-E7CFABD9EC0F}" destId="{DE8D88E3-ABCC-4273-A013-F96EF4DB7990}" srcOrd="1" destOrd="1" presId="urn:microsoft.com/office/officeart/2005/8/layout/hProcess4"/>
    <dgm:cxn modelId="{80441B94-506B-414E-BB86-8EE51EBBE6EF}" type="presOf" srcId="{49D39875-D1E7-4DCB-B1E3-9346A8162C29}" destId="{66CA2E62-A87A-487C-8D9A-D859FC37B0C7}" srcOrd="0" destOrd="1" presId="urn:microsoft.com/office/officeart/2005/8/layout/hProcess4"/>
    <dgm:cxn modelId="{9BAA2694-EF0F-4A79-90F0-67810702CA99}" type="presOf" srcId="{B6F62BF6-54BD-4090-B893-F4AED8E98878}" destId="{F3C13CB1-8444-4F40-82A6-AECC0BEC4620}" srcOrd="0" destOrd="2" presId="urn:microsoft.com/office/officeart/2005/8/layout/hProcess4"/>
    <dgm:cxn modelId="{7C6F9A97-B096-4B49-BB52-CDA394A0DC94}" type="presOf" srcId="{5B0578A2-C8A3-4134-A2F4-9282A5C27F60}" destId="{66CA2E62-A87A-487C-8D9A-D859FC37B0C7}" srcOrd="0" destOrd="0" presId="urn:microsoft.com/office/officeart/2005/8/layout/hProcess4"/>
    <dgm:cxn modelId="{0D4DCE9A-8632-4218-ADD6-4BAFF52705E7}" srcId="{39BF3A32-28D0-43AE-8616-0EB54C752ACE}" destId="{4A882AFA-D4A9-4590-A639-04C2522F71E6}" srcOrd="3" destOrd="0" parTransId="{4915D46C-E2E8-46E2-9786-1E785E93360D}" sibTransId="{36992759-F5A5-4419-A16B-6D2AC739F556}"/>
    <dgm:cxn modelId="{0EB464A5-F2DB-4900-8A31-0D1C5C1A9C28}" type="presOf" srcId="{A3F19FCF-322B-4399-84CD-288152B4A5FC}" destId="{86286DD0-9FD0-4887-9BCF-7524FD7BD031}" srcOrd="0" destOrd="0" presId="urn:microsoft.com/office/officeart/2005/8/layout/hProcess4"/>
    <dgm:cxn modelId="{BB4687A6-20CE-48BE-9ADC-51FAA784E5AE}" type="presOf" srcId="{CD0300FF-40FE-4777-94F8-A2A0BCE7A534}" destId="{E9248499-40AC-4D37-932E-F736D5690CDC}" srcOrd="1" destOrd="2" presId="urn:microsoft.com/office/officeart/2005/8/layout/hProcess4"/>
    <dgm:cxn modelId="{B2F305A7-01C8-4885-938E-5C9309C1C007}" type="presOf" srcId="{706EBA03-4714-47E5-80BC-BB14AD064165}" destId="{AA3652AE-813B-4415-B197-D077019257BF}" srcOrd="0" destOrd="0" presId="urn:microsoft.com/office/officeart/2005/8/layout/hProcess4"/>
    <dgm:cxn modelId="{C4F705B2-FD56-4271-98E2-B19CB4EDE145}" srcId="{BF08C70B-940D-4AEA-9D9D-F74CEBED2DC3}" destId="{4245DD74-9D47-4431-8972-5B9BA9C6BCEB}" srcOrd="3" destOrd="0" parTransId="{1FE55504-A94E-4B83-B727-83A0612DCAA4}" sibTransId="{F6F17961-4D07-406D-A7FF-71087315591F}"/>
    <dgm:cxn modelId="{37D3FEB2-925B-4C63-90E8-5E9113F3B2CA}" type="presOf" srcId="{4245DD74-9D47-4431-8972-5B9BA9C6BCEB}" destId="{BBB0CD71-67F4-4D4A-AFB0-B6F3963FF7A1}" srcOrd="1" destOrd="3" presId="urn:microsoft.com/office/officeart/2005/8/layout/hProcess4"/>
    <dgm:cxn modelId="{1B5A9AB3-6491-45B0-B09F-E6F3B8FBEFB5}" type="presOf" srcId="{7369C8A6-84CD-41A8-A8AF-9AFFFDB22FEB}" destId="{5AA3303A-EF60-47E9-990C-C725C55BDC0B}" srcOrd="1" destOrd="0" presId="urn:microsoft.com/office/officeart/2005/8/layout/hProcess4"/>
    <dgm:cxn modelId="{F8FC1FB7-BB00-43D1-8001-B969DE8DF1EC}" srcId="{3CD4D55C-7AF4-4B6A-AD70-AA977FC31336}" destId="{A3F19FCF-322B-4399-84CD-288152B4A5FC}" srcOrd="0" destOrd="0" parTransId="{52E456A3-7D95-48A1-B224-01D3A14BD4C0}" sibTransId="{E9885F73-9430-4E74-A4A9-7FD5108A971A}"/>
    <dgm:cxn modelId="{8FEFB8B9-EF98-463F-A12F-3C8E319EB895}" type="presOf" srcId="{4245DD74-9D47-4431-8972-5B9BA9C6BCEB}" destId="{66CA2E62-A87A-487C-8D9A-D859FC37B0C7}" srcOrd="0" destOrd="3" presId="urn:microsoft.com/office/officeart/2005/8/layout/hProcess4"/>
    <dgm:cxn modelId="{DFDD2DBB-451F-4445-A6A5-9BAC9B9DED7D}" type="presOf" srcId="{474C49A6-A579-4E99-B964-7EFD72226BE8}" destId="{FD1BD801-9328-499A-BC34-0BC9EDFA287F}" srcOrd="0" destOrd="0" presId="urn:microsoft.com/office/officeart/2005/8/layout/hProcess4"/>
    <dgm:cxn modelId="{384174C2-9919-471D-9AE0-FEB5E94AF6EE}" type="presOf" srcId="{8C630181-5937-4A50-A7C8-36190D959003}" destId="{59864588-C8D7-404B-BB1A-C24A1CBB06DA}" srcOrd="0" destOrd="0" presId="urn:microsoft.com/office/officeart/2005/8/layout/hProcess4"/>
    <dgm:cxn modelId="{458DA8D1-F9F9-4F1B-92B2-7EE54DDF7443}" srcId="{39BF3A32-28D0-43AE-8616-0EB54C752ACE}" destId="{CD0300FF-40FE-4777-94F8-A2A0BCE7A534}" srcOrd="2" destOrd="0" parTransId="{3429C0C4-CEED-4736-B994-3DCA647AAA24}" sibTransId="{685B1EB4-DDBC-47C1-B3FC-A58503617835}"/>
    <dgm:cxn modelId="{F9A16DD4-C80C-48B7-845D-D7D37462C400}" srcId="{BF08C70B-940D-4AEA-9D9D-F74CEBED2DC3}" destId="{49D39875-D1E7-4DCB-B1E3-9346A8162C29}" srcOrd="1" destOrd="0" parTransId="{EAD09AD0-E801-43E1-9D66-B0AD5AA3A764}" sibTransId="{4AB5A9B9-EDC1-4554-8159-AF13267C002B}"/>
    <dgm:cxn modelId="{A57269DD-6F6B-425A-B85F-D36D44CAA7D8}" type="presOf" srcId="{3E60EFA9-4A92-4C21-B769-AA80AD3626DE}" destId="{08FE787E-519F-463E-9303-0E30860D4214}" srcOrd="0" destOrd="0" presId="urn:microsoft.com/office/officeart/2005/8/layout/hProcess4"/>
    <dgm:cxn modelId="{EFF8E7DD-C39A-4E66-9A6D-57D8FA73FD8E}" srcId="{BF08C70B-940D-4AEA-9D9D-F74CEBED2DC3}" destId="{128E51A1-8F77-4C60-93E2-EFDC64D5CFFE}" srcOrd="2" destOrd="0" parTransId="{1EA2411B-2CDE-4ADB-A84D-35F280B75313}" sibTransId="{EFA8F3FB-6860-4634-B5CE-BF26A6C4AFF3}"/>
    <dgm:cxn modelId="{D3378BEF-877A-44A2-8C5E-231A3E2182BC}" type="presOf" srcId="{474C49A6-A579-4E99-B964-7EFD72226BE8}" destId="{E9248499-40AC-4D37-932E-F736D5690CDC}" srcOrd="1" destOrd="0" presId="urn:microsoft.com/office/officeart/2005/8/layout/hProcess4"/>
    <dgm:cxn modelId="{B8D6A3EF-111D-47E8-9FE7-FB680E0739FE}" type="presOf" srcId="{128E51A1-8F77-4C60-93E2-EFDC64D5CFFE}" destId="{BBB0CD71-67F4-4D4A-AFB0-B6F3963FF7A1}" srcOrd="1" destOrd="2" presId="urn:microsoft.com/office/officeart/2005/8/layout/hProcess4"/>
    <dgm:cxn modelId="{6CDD49F0-D65E-4011-A8B4-3E67B9E2A76C}" srcId="{706EBA03-4714-47E5-80BC-BB14AD064165}" destId="{3D6DBFB6-F7B9-46B6-AAF3-C7A4C85CB082}" srcOrd="1" destOrd="0" parTransId="{3AC8DD1E-7DB3-4352-A4E6-D892D098DCC5}" sibTransId="{D6FE915D-483D-46E4-814A-260CF0D7CBFD}"/>
    <dgm:cxn modelId="{891F89F2-59DF-4508-9E6B-9E038A07AAE9}" type="presOf" srcId="{3C02C8D5-BC32-4893-9EC6-25ED9378FDD7}" destId="{9ADC8FB5-3898-4888-B59D-F703076B90BC}" srcOrd="0" destOrd="0" presId="urn:microsoft.com/office/officeart/2005/8/layout/hProcess4"/>
    <dgm:cxn modelId="{9BC069FE-D300-4851-AFE2-5F1C61BE9244}" type="presOf" srcId="{97B81647-42E0-49F4-83EC-72E7BABDD5A0}" destId="{E9248499-40AC-4D37-932E-F736D5690CDC}" srcOrd="1" destOrd="1" presId="urn:microsoft.com/office/officeart/2005/8/layout/hProcess4"/>
    <dgm:cxn modelId="{593056FF-92A1-417D-BFB3-846957F7754A}" srcId="{39BF3A32-28D0-43AE-8616-0EB54C752ACE}" destId="{474C49A6-A579-4E99-B964-7EFD72226BE8}" srcOrd="0" destOrd="0" parTransId="{81980F00-D0F9-4644-A4F7-DE576818BBDD}" sibTransId="{7F1A1B1F-1637-49FF-9C50-9E06275209A2}"/>
    <dgm:cxn modelId="{4D8E6AF8-904E-453F-ADB5-DF35B749A48A}" type="presParOf" srcId="{9ADC8FB5-3898-4888-B59D-F703076B90BC}" destId="{E04C1975-B4AD-4A2D-9AC4-EBFC3E28A5D4}" srcOrd="0" destOrd="0" presId="urn:microsoft.com/office/officeart/2005/8/layout/hProcess4"/>
    <dgm:cxn modelId="{CE89025B-ECD8-40E6-A067-92F475A27625}" type="presParOf" srcId="{9ADC8FB5-3898-4888-B59D-F703076B90BC}" destId="{5669082C-1FAE-46AC-86C2-D8F2168B209E}" srcOrd="1" destOrd="0" presId="urn:microsoft.com/office/officeart/2005/8/layout/hProcess4"/>
    <dgm:cxn modelId="{EF7A4275-BA49-45DF-BCA8-89E1D6974A20}" type="presParOf" srcId="{9ADC8FB5-3898-4888-B59D-F703076B90BC}" destId="{6714BB09-B21B-43F0-AA3D-0DEAA0CD6553}" srcOrd="2" destOrd="0" presId="urn:microsoft.com/office/officeart/2005/8/layout/hProcess4"/>
    <dgm:cxn modelId="{F6DC9C49-6031-43DA-A653-F58321717A29}" type="presParOf" srcId="{6714BB09-B21B-43F0-AA3D-0DEAA0CD6553}" destId="{48ED2B4F-2B8A-4FC3-A820-9AD5E34BDB18}" srcOrd="0" destOrd="0" presId="urn:microsoft.com/office/officeart/2005/8/layout/hProcess4"/>
    <dgm:cxn modelId="{7559ACF4-D787-4C9F-9B79-F432F275C5EA}" type="presParOf" srcId="{48ED2B4F-2B8A-4FC3-A820-9AD5E34BDB18}" destId="{F07D13BA-C392-43D9-96C8-A1DD73FAF9C9}" srcOrd="0" destOrd="0" presId="urn:microsoft.com/office/officeart/2005/8/layout/hProcess4"/>
    <dgm:cxn modelId="{E710D07A-BB71-4B9D-860B-3EB0B24675A1}" type="presParOf" srcId="{48ED2B4F-2B8A-4FC3-A820-9AD5E34BDB18}" destId="{FD1BD801-9328-499A-BC34-0BC9EDFA287F}" srcOrd="1" destOrd="0" presId="urn:microsoft.com/office/officeart/2005/8/layout/hProcess4"/>
    <dgm:cxn modelId="{63F198DF-97B5-458C-80B5-53046DB539BE}" type="presParOf" srcId="{48ED2B4F-2B8A-4FC3-A820-9AD5E34BDB18}" destId="{E9248499-40AC-4D37-932E-F736D5690CDC}" srcOrd="2" destOrd="0" presId="urn:microsoft.com/office/officeart/2005/8/layout/hProcess4"/>
    <dgm:cxn modelId="{08A5506D-E82E-40BD-85C3-6C84A731CEF3}" type="presParOf" srcId="{48ED2B4F-2B8A-4FC3-A820-9AD5E34BDB18}" destId="{48F97201-62EC-4563-8706-02391CE163BE}" srcOrd="3" destOrd="0" presId="urn:microsoft.com/office/officeart/2005/8/layout/hProcess4"/>
    <dgm:cxn modelId="{362D0952-8732-425C-856D-82C3870B23F2}" type="presParOf" srcId="{48ED2B4F-2B8A-4FC3-A820-9AD5E34BDB18}" destId="{452F79F8-B087-4B9F-8772-ED439EFA5BA7}" srcOrd="4" destOrd="0" presId="urn:microsoft.com/office/officeart/2005/8/layout/hProcess4"/>
    <dgm:cxn modelId="{4B587247-2790-4B46-B202-3BEA4376ED04}" type="presParOf" srcId="{6714BB09-B21B-43F0-AA3D-0DEAA0CD6553}" destId="{59864588-C8D7-404B-BB1A-C24A1CBB06DA}" srcOrd="1" destOrd="0" presId="urn:microsoft.com/office/officeart/2005/8/layout/hProcess4"/>
    <dgm:cxn modelId="{4053F216-C6FB-41A9-AC26-CCE207BEDC1A}" type="presParOf" srcId="{6714BB09-B21B-43F0-AA3D-0DEAA0CD6553}" destId="{7439BCC6-1184-4534-B2EB-29336B387B65}" srcOrd="2" destOrd="0" presId="urn:microsoft.com/office/officeart/2005/8/layout/hProcess4"/>
    <dgm:cxn modelId="{4E8A2101-BEA7-4C77-A906-AAF139234F08}" type="presParOf" srcId="{7439BCC6-1184-4534-B2EB-29336B387B65}" destId="{F48B2791-BC0A-454B-B224-6BCFB381744F}" srcOrd="0" destOrd="0" presId="urn:microsoft.com/office/officeart/2005/8/layout/hProcess4"/>
    <dgm:cxn modelId="{82415D42-84DF-4BB2-AF90-1D57A80A7D2B}" type="presParOf" srcId="{7439BCC6-1184-4534-B2EB-29336B387B65}" destId="{F3C13CB1-8444-4F40-82A6-AECC0BEC4620}" srcOrd="1" destOrd="0" presId="urn:microsoft.com/office/officeart/2005/8/layout/hProcess4"/>
    <dgm:cxn modelId="{5C4B1D85-E558-4599-8868-716E87F3D554}" type="presParOf" srcId="{7439BCC6-1184-4534-B2EB-29336B387B65}" destId="{5AA3303A-EF60-47E9-990C-C725C55BDC0B}" srcOrd="2" destOrd="0" presId="urn:microsoft.com/office/officeart/2005/8/layout/hProcess4"/>
    <dgm:cxn modelId="{3647E256-7B1E-4A0F-A00C-B327007B46B6}" type="presParOf" srcId="{7439BCC6-1184-4534-B2EB-29336B387B65}" destId="{AA3652AE-813B-4415-B197-D077019257BF}" srcOrd="3" destOrd="0" presId="urn:microsoft.com/office/officeart/2005/8/layout/hProcess4"/>
    <dgm:cxn modelId="{26C52D3D-56C0-48A3-A67B-DECA1519D3B5}" type="presParOf" srcId="{7439BCC6-1184-4534-B2EB-29336B387B65}" destId="{F2A6009B-32C7-48E6-B086-368E185786B7}" srcOrd="4" destOrd="0" presId="urn:microsoft.com/office/officeart/2005/8/layout/hProcess4"/>
    <dgm:cxn modelId="{9849033E-80BC-4AF4-8E0B-20547242CF5A}" type="presParOf" srcId="{6714BB09-B21B-43F0-AA3D-0DEAA0CD6553}" destId="{190477E0-EAC1-4BE8-80F6-1627574E8E79}" srcOrd="3" destOrd="0" presId="urn:microsoft.com/office/officeart/2005/8/layout/hProcess4"/>
    <dgm:cxn modelId="{58C84A7E-9240-4825-B66E-970ACB1F0C38}" type="presParOf" srcId="{6714BB09-B21B-43F0-AA3D-0DEAA0CD6553}" destId="{3742E9DD-55A9-4D1A-9782-155BDED86ACD}" srcOrd="4" destOrd="0" presId="urn:microsoft.com/office/officeart/2005/8/layout/hProcess4"/>
    <dgm:cxn modelId="{F4F7A760-564E-463B-BFCE-9D88679B551D}" type="presParOf" srcId="{3742E9DD-55A9-4D1A-9782-155BDED86ACD}" destId="{B1DB384B-59AD-46D4-85B8-C9DC950C84F7}" srcOrd="0" destOrd="0" presId="urn:microsoft.com/office/officeart/2005/8/layout/hProcess4"/>
    <dgm:cxn modelId="{726C89D7-BF07-49F7-A6B6-5D62DBDA0904}" type="presParOf" srcId="{3742E9DD-55A9-4D1A-9782-155BDED86ACD}" destId="{66CA2E62-A87A-487C-8D9A-D859FC37B0C7}" srcOrd="1" destOrd="0" presId="urn:microsoft.com/office/officeart/2005/8/layout/hProcess4"/>
    <dgm:cxn modelId="{F473EA0B-A6F8-46B2-B50C-3636992E4CC4}" type="presParOf" srcId="{3742E9DD-55A9-4D1A-9782-155BDED86ACD}" destId="{BBB0CD71-67F4-4D4A-AFB0-B6F3963FF7A1}" srcOrd="2" destOrd="0" presId="urn:microsoft.com/office/officeart/2005/8/layout/hProcess4"/>
    <dgm:cxn modelId="{99DA534A-3AEA-4867-BAE7-201F4E49176F}" type="presParOf" srcId="{3742E9DD-55A9-4D1A-9782-155BDED86ACD}" destId="{B19AF383-98E6-470C-96AC-F745C8375E1F}" srcOrd="3" destOrd="0" presId="urn:microsoft.com/office/officeart/2005/8/layout/hProcess4"/>
    <dgm:cxn modelId="{7BD5125E-6FFF-4174-9B81-6D5ADEEBBBE1}" type="presParOf" srcId="{3742E9DD-55A9-4D1A-9782-155BDED86ACD}" destId="{B22785BE-A3B3-48B6-9C57-3F60B79BD91E}" srcOrd="4" destOrd="0" presId="urn:microsoft.com/office/officeart/2005/8/layout/hProcess4"/>
    <dgm:cxn modelId="{50A49EE5-0AF8-4CB5-B579-065C11098F30}" type="presParOf" srcId="{6714BB09-B21B-43F0-AA3D-0DEAA0CD6553}" destId="{08FE787E-519F-463E-9303-0E30860D4214}" srcOrd="5" destOrd="0" presId="urn:microsoft.com/office/officeart/2005/8/layout/hProcess4"/>
    <dgm:cxn modelId="{FA75BAB5-8EBE-4F7F-9323-4FB47A4DCECC}" type="presParOf" srcId="{6714BB09-B21B-43F0-AA3D-0DEAA0CD6553}" destId="{8D0089AE-DACC-41F8-A7DD-DBE647C0832A}" srcOrd="6" destOrd="0" presId="urn:microsoft.com/office/officeart/2005/8/layout/hProcess4"/>
    <dgm:cxn modelId="{69CB77E7-175F-4AE8-A771-4283052EEEC0}" type="presParOf" srcId="{8D0089AE-DACC-41F8-A7DD-DBE647C0832A}" destId="{226DC7C6-751E-4395-96BE-5465C7D87FE7}" srcOrd="0" destOrd="0" presId="urn:microsoft.com/office/officeart/2005/8/layout/hProcess4"/>
    <dgm:cxn modelId="{8E9E1A50-44F8-4042-9026-7647113FDD60}" type="presParOf" srcId="{8D0089AE-DACC-41F8-A7DD-DBE647C0832A}" destId="{86286DD0-9FD0-4887-9BCF-7524FD7BD031}" srcOrd="1" destOrd="0" presId="urn:microsoft.com/office/officeart/2005/8/layout/hProcess4"/>
    <dgm:cxn modelId="{4E986985-EE6C-4ED7-9884-C9CAB898540C}" type="presParOf" srcId="{8D0089AE-DACC-41F8-A7DD-DBE647C0832A}" destId="{DE8D88E3-ABCC-4273-A013-F96EF4DB7990}" srcOrd="2" destOrd="0" presId="urn:microsoft.com/office/officeart/2005/8/layout/hProcess4"/>
    <dgm:cxn modelId="{348D0291-656B-4562-B30F-0376A5E77560}" type="presParOf" srcId="{8D0089AE-DACC-41F8-A7DD-DBE647C0832A}" destId="{F0FD923A-3EBA-43AA-8C44-503C8DF07AA7}" srcOrd="3" destOrd="0" presId="urn:microsoft.com/office/officeart/2005/8/layout/hProcess4"/>
    <dgm:cxn modelId="{29E84996-4528-4C0E-86D9-EDEB18274B92}" type="presParOf" srcId="{8D0089AE-DACC-41F8-A7DD-DBE647C0832A}" destId="{3E032F7B-BDE7-4A85-AB6F-4C4FE5442CE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A275F-6281-4E53-9DEC-32080D8D282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E2EAEBD-C3E3-4767-B8FB-A2A4E78BF1F3}">
      <dgm:prSet phldrT="[Text]" custT="1"/>
      <dgm:spPr/>
      <dgm:t>
        <a:bodyPr/>
        <a:lstStyle/>
        <a:p>
          <a:r>
            <a:rPr lang="en-IE" sz="2700" dirty="0"/>
            <a:t>2023 Results </a:t>
          </a:r>
        </a:p>
        <a:p>
          <a:r>
            <a:rPr lang="en-IE" sz="1200" dirty="0"/>
            <a:t>(Nationals + 2 x Regionals)</a:t>
          </a:r>
          <a:endParaRPr lang="en-IE" sz="2700" dirty="0"/>
        </a:p>
      </dgm:t>
    </dgm:pt>
    <dgm:pt modelId="{777A6E1B-F67E-4981-A0A0-85430DCE1B58}" type="parTrans" cxnId="{AD707059-54A2-40F5-9E6A-391D15E113D0}">
      <dgm:prSet/>
      <dgm:spPr/>
      <dgm:t>
        <a:bodyPr/>
        <a:lstStyle/>
        <a:p>
          <a:endParaRPr lang="en-IE"/>
        </a:p>
      </dgm:t>
    </dgm:pt>
    <dgm:pt modelId="{526D4B89-6D81-49D3-B292-517DA1278B7B}" type="sibTrans" cxnId="{AD707059-54A2-40F5-9E6A-391D15E113D0}">
      <dgm:prSet/>
      <dgm:spPr/>
      <dgm:t>
        <a:bodyPr/>
        <a:lstStyle/>
        <a:p>
          <a:endParaRPr lang="en-IE"/>
        </a:p>
      </dgm:t>
    </dgm:pt>
    <dgm:pt modelId="{A0F11318-A312-415C-A90A-FDE7BB3125D5}">
      <dgm:prSet phldrT="[Text]" custT="1"/>
      <dgm:spPr/>
      <dgm:t>
        <a:bodyPr/>
        <a:lstStyle/>
        <a:p>
          <a:r>
            <a:rPr lang="en-IE" sz="2400" dirty="0"/>
            <a:t>2024 Youth Nationals </a:t>
          </a:r>
        </a:p>
      </dgm:t>
    </dgm:pt>
    <dgm:pt modelId="{0C4F1A55-809C-41A1-BA15-86AEC8E57B31}" type="parTrans" cxnId="{5052E59E-A54D-44C3-B06E-4B3DDA44443F}">
      <dgm:prSet/>
      <dgm:spPr/>
      <dgm:t>
        <a:bodyPr/>
        <a:lstStyle/>
        <a:p>
          <a:endParaRPr lang="en-IE"/>
        </a:p>
      </dgm:t>
    </dgm:pt>
    <dgm:pt modelId="{5CAA08A1-9A18-4CB0-A59C-1272648BC4AD}" type="sibTrans" cxnId="{5052E59E-A54D-44C3-B06E-4B3DDA44443F}">
      <dgm:prSet/>
      <dgm:spPr/>
      <dgm:t>
        <a:bodyPr/>
        <a:lstStyle/>
        <a:p>
          <a:endParaRPr lang="en-IE"/>
        </a:p>
      </dgm:t>
    </dgm:pt>
    <dgm:pt modelId="{9D9FF4DA-3EA5-4EE4-8DDB-778576D79448}">
      <dgm:prSet phldrT="[Text]" custT="1"/>
      <dgm:spPr/>
      <dgm:t>
        <a:bodyPr/>
        <a:lstStyle/>
        <a:p>
          <a:r>
            <a:rPr lang="en-IE" sz="2400" dirty="0"/>
            <a:t>2024 IODAI Teams</a:t>
          </a:r>
        </a:p>
      </dgm:t>
    </dgm:pt>
    <dgm:pt modelId="{2963CD58-42C3-4E3C-A765-239EAC865073}" type="parTrans" cxnId="{4F2002AF-36A1-41AA-B001-1471F4632DC6}">
      <dgm:prSet/>
      <dgm:spPr/>
      <dgm:t>
        <a:bodyPr/>
        <a:lstStyle/>
        <a:p>
          <a:endParaRPr lang="en-IE"/>
        </a:p>
      </dgm:t>
    </dgm:pt>
    <dgm:pt modelId="{237C7F12-8698-4F2D-A5CC-D53DE9DBE452}" type="sibTrans" cxnId="{4F2002AF-36A1-41AA-B001-1471F4632DC6}">
      <dgm:prSet/>
      <dgm:spPr/>
      <dgm:t>
        <a:bodyPr/>
        <a:lstStyle/>
        <a:p>
          <a:endParaRPr lang="en-IE"/>
        </a:p>
      </dgm:t>
    </dgm:pt>
    <dgm:pt modelId="{2A5BC051-F935-4FEE-BA97-4563038A8833}" type="pres">
      <dgm:prSet presAssocID="{633A275F-6281-4E53-9DEC-32080D8D282F}" presName="Name0" presStyleCnt="0">
        <dgm:presLayoutVars>
          <dgm:dir/>
          <dgm:resizeHandles val="exact"/>
        </dgm:presLayoutVars>
      </dgm:prSet>
      <dgm:spPr/>
    </dgm:pt>
    <dgm:pt modelId="{F9ED2B86-5FC8-4E80-990E-D6CF9F313C37}" type="pres">
      <dgm:prSet presAssocID="{AE2EAEBD-C3E3-4767-B8FB-A2A4E78BF1F3}" presName="parTxOnly" presStyleLbl="node1" presStyleIdx="0" presStyleCnt="3" custLinFactNeighborX="-4398" custLinFactNeighborY="74759">
        <dgm:presLayoutVars>
          <dgm:bulletEnabled val="1"/>
        </dgm:presLayoutVars>
      </dgm:prSet>
      <dgm:spPr/>
    </dgm:pt>
    <dgm:pt modelId="{B82A493E-51F2-4D44-8788-A7586F7437A1}" type="pres">
      <dgm:prSet presAssocID="{526D4B89-6D81-49D3-B292-517DA1278B7B}" presName="parSpace" presStyleCnt="0"/>
      <dgm:spPr/>
    </dgm:pt>
    <dgm:pt modelId="{EB4FCDBD-0977-4C78-8A53-1BA4A1403A65}" type="pres">
      <dgm:prSet presAssocID="{A0F11318-A312-415C-A90A-FDE7BB3125D5}" presName="parTxOnly" presStyleLbl="node1" presStyleIdx="1" presStyleCnt="3" custAng="0" custLinFactNeighborX="7329" custLinFactNeighborY="-370">
        <dgm:presLayoutVars>
          <dgm:bulletEnabled val="1"/>
        </dgm:presLayoutVars>
      </dgm:prSet>
      <dgm:spPr/>
    </dgm:pt>
    <dgm:pt modelId="{9A1F5F78-D24C-4822-8282-2350773A8415}" type="pres">
      <dgm:prSet presAssocID="{5CAA08A1-9A18-4CB0-A59C-1272648BC4AD}" presName="parSpace" presStyleCnt="0"/>
      <dgm:spPr/>
    </dgm:pt>
    <dgm:pt modelId="{14EB9DD8-3FA0-443D-B5ED-818A9734548B}" type="pres">
      <dgm:prSet presAssocID="{9D9FF4DA-3EA5-4EE4-8DDB-778576D7944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D707059-54A2-40F5-9E6A-391D15E113D0}" srcId="{633A275F-6281-4E53-9DEC-32080D8D282F}" destId="{AE2EAEBD-C3E3-4767-B8FB-A2A4E78BF1F3}" srcOrd="0" destOrd="0" parTransId="{777A6E1B-F67E-4981-A0A0-85430DCE1B58}" sibTransId="{526D4B89-6D81-49D3-B292-517DA1278B7B}"/>
    <dgm:cxn modelId="{2C6CD08F-955C-40BF-B249-4866541F2D9E}" type="presOf" srcId="{A0F11318-A312-415C-A90A-FDE7BB3125D5}" destId="{EB4FCDBD-0977-4C78-8A53-1BA4A1403A65}" srcOrd="0" destOrd="0" presId="urn:microsoft.com/office/officeart/2005/8/layout/hChevron3"/>
    <dgm:cxn modelId="{829FB296-C347-419E-8D7F-9FDB22D99741}" type="presOf" srcId="{633A275F-6281-4E53-9DEC-32080D8D282F}" destId="{2A5BC051-F935-4FEE-BA97-4563038A8833}" srcOrd="0" destOrd="0" presId="urn:microsoft.com/office/officeart/2005/8/layout/hChevron3"/>
    <dgm:cxn modelId="{5052E59E-A54D-44C3-B06E-4B3DDA44443F}" srcId="{633A275F-6281-4E53-9DEC-32080D8D282F}" destId="{A0F11318-A312-415C-A90A-FDE7BB3125D5}" srcOrd="1" destOrd="0" parTransId="{0C4F1A55-809C-41A1-BA15-86AEC8E57B31}" sibTransId="{5CAA08A1-9A18-4CB0-A59C-1272648BC4AD}"/>
    <dgm:cxn modelId="{4F2002AF-36A1-41AA-B001-1471F4632DC6}" srcId="{633A275F-6281-4E53-9DEC-32080D8D282F}" destId="{9D9FF4DA-3EA5-4EE4-8DDB-778576D79448}" srcOrd="2" destOrd="0" parTransId="{2963CD58-42C3-4E3C-A765-239EAC865073}" sibTransId="{237C7F12-8698-4F2D-A5CC-D53DE9DBE452}"/>
    <dgm:cxn modelId="{E14C01E5-D42E-464F-B982-EBE249429846}" type="presOf" srcId="{9D9FF4DA-3EA5-4EE4-8DDB-778576D79448}" destId="{14EB9DD8-3FA0-443D-B5ED-818A9734548B}" srcOrd="0" destOrd="0" presId="urn:microsoft.com/office/officeart/2005/8/layout/hChevron3"/>
    <dgm:cxn modelId="{2E750EFA-24AD-4C8F-8115-A8692039D923}" type="presOf" srcId="{AE2EAEBD-C3E3-4767-B8FB-A2A4E78BF1F3}" destId="{F9ED2B86-5FC8-4E80-990E-D6CF9F313C37}" srcOrd="0" destOrd="0" presId="urn:microsoft.com/office/officeart/2005/8/layout/hChevron3"/>
    <dgm:cxn modelId="{F9686E0C-4E81-4D28-B924-FE38F98484FD}" type="presParOf" srcId="{2A5BC051-F935-4FEE-BA97-4563038A8833}" destId="{F9ED2B86-5FC8-4E80-990E-D6CF9F313C37}" srcOrd="0" destOrd="0" presId="urn:microsoft.com/office/officeart/2005/8/layout/hChevron3"/>
    <dgm:cxn modelId="{5E8AE789-E6C2-428B-8D97-756F7E50A579}" type="presParOf" srcId="{2A5BC051-F935-4FEE-BA97-4563038A8833}" destId="{B82A493E-51F2-4D44-8788-A7586F7437A1}" srcOrd="1" destOrd="0" presId="urn:microsoft.com/office/officeart/2005/8/layout/hChevron3"/>
    <dgm:cxn modelId="{5F2AB4CA-9B05-46E2-8B23-5ABC26F03E85}" type="presParOf" srcId="{2A5BC051-F935-4FEE-BA97-4563038A8833}" destId="{EB4FCDBD-0977-4C78-8A53-1BA4A1403A65}" srcOrd="2" destOrd="0" presId="urn:microsoft.com/office/officeart/2005/8/layout/hChevron3"/>
    <dgm:cxn modelId="{F6A90A7B-9F81-41F3-9CD5-ADB7658A7FBB}" type="presParOf" srcId="{2A5BC051-F935-4FEE-BA97-4563038A8833}" destId="{9A1F5F78-D24C-4822-8282-2350773A8415}" srcOrd="3" destOrd="0" presId="urn:microsoft.com/office/officeart/2005/8/layout/hChevron3"/>
    <dgm:cxn modelId="{E84C188D-A239-4E93-8739-C290323E764D}" type="presParOf" srcId="{2A5BC051-F935-4FEE-BA97-4563038A8833}" destId="{14EB9DD8-3FA0-443D-B5ED-818A9734548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41B8D-6480-48CD-992D-FAF0E84DA002}">
      <dsp:nvSpPr>
        <dsp:cNvPr id="0" name=""/>
        <dsp:cNvSpPr/>
      </dsp:nvSpPr>
      <dsp:spPr>
        <a:xfrm>
          <a:off x="2228961" y="112595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International Teams</a:t>
          </a:r>
        </a:p>
      </dsp:txBody>
      <dsp:txXfrm>
        <a:off x="4703667" y="952488"/>
        <a:ext cx="1544320" cy="1517226"/>
      </dsp:txXfrm>
    </dsp:sp>
    <dsp:sp modelId="{50248949-5D4E-41A6-BF59-D23199104311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NTW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Regatta Fleet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Regatta Racing</a:t>
          </a:r>
        </a:p>
      </dsp:txBody>
      <dsp:txXfrm>
        <a:off x="2917139" y="3373120"/>
        <a:ext cx="2059093" cy="1408853"/>
      </dsp:txXfrm>
    </dsp:sp>
    <dsp:sp modelId="{43C26115-DB70-4CC4-B8A5-9C9D538EA63A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National Circuit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Junior &amp; Senior Fleet</a:t>
          </a:r>
        </a:p>
      </dsp:txBody>
      <dsp:txXfrm>
        <a:off x="2158525" y="1395306"/>
        <a:ext cx="1544320" cy="151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D801-9328-499A-BC34-0BC9EDFA287F}">
      <dsp:nvSpPr>
        <dsp:cNvPr id="0" name=""/>
        <dsp:cNvSpPr/>
      </dsp:nvSpPr>
      <dsp:spPr>
        <a:xfrm>
          <a:off x="705" y="914284"/>
          <a:ext cx="1644561" cy="135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Under 12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Fully supported by coaches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Meeting new friends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Being part of the ‘Event’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Developing new skills</a:t>
          </a:r>
          <a:endParaRPr lang="en-IE" sz="900" kern="1200" dirty="0"/>
        </a:p>
      </dsp:txBody>
      <dsp:txXfrm>
        <a:off x="31920" y="945499"/>
        <a:ext cx="1582131" cy="1003327"/>
      </dsp:txXfrm>
    </dsp:sp>
    <dsp:sp modelId="{59864588-C8D7-404B-BB1A-C24A1CBB06DA}">
      <dsp:nvSpPr>
        <dsp:cNvPr id="0" name=""/>
        <dsp:cNvSpPr/>
      </dsp:nvSpPr>
      <dsp:spPr>
        <a:xfrm>
          <a:off x="896803" y="1136410"/>
          <a:ext cx="1962750" cy="1962750"/>
        </a:xfrm>
        <a:prstGeom prst="leftCircularArrow">
          <a:avLst>
            <a:gd name="adj1" fmla="val 3909"/>
            <a:gd name="adj2" fmla="val 489759"/>
            <a:gd name="adj3" fmla="val 2265270"/>
            <a:gd name="adj4" fmla="val 9024489"/>
            <a:gd name="adj5" fmla="val 45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F97201-62EC-4563-8706-02391CE163BE}">
      <dsp:nvSpPr>
        <dsp:cNvPr id="0" name=""/>
        <dsp:cNvSpPr/>
      </dsp:nvSpPr>
      <dsp:spPr>
        <a:xfrm>
          <a:off x="366163" y="1980042"/>
          <a:ext cx="1461832" cy="58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Coached Regatta Fleet</a:t>
          </a:r>
          <a:endParaRPr lang="en-IE" sz="1700" kern="1200" dirty="0"/>
        </a:p>
      </dsp:txBody>
      <dsp:txXfrm>
        <a:off x="383189" y="1997068"/>
        <a:ext cx="1427780" cy="547270"/>
      </dsp:txXfrm>
    </dsp:sp>
    <dsp:sp modelId="{F3C13CB1-8444-4F40-82A6-AECC0BEC4620}">
      <dsp:nvSpPr>
        <dsp:cNvPr id="0" name=""/>
        <dsp:cNvSpPr/>
      </dsp:nvSpPr>
      <dsp:spPr>
        <a:xfrm>
          <a:off x="2193319" y="914284"/>
          <a:ext cx="1644561" cy="135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Under 12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Introduction to racing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More formalised coaching structures</a:t>
          </a:r>
          <a:endParaRPr lang="en-IE" sz="900" kern="1200" dirty="0"/>
        </a:p>
      </dsp:txBody>
      <dsp:txXfrm>
        <a:off x="2224534" y="1236160"/>
        <a:ext cx="1582131" cy="1003327"/>
      </dsp:txXfrm>
    </dsp:sp>
    <dsp:sp modelId="{190477E0-EAC1-4BE8-80F6-1627574E8E79}">
      <dsp:nvSpPr>
        <dsp:cNvPr id="0" name=""/>
        <dsp:cNvSpPr/>
      </dsp:nvSpPr>
      <dsp:spPr>
        <a:xfrm>
          <a:off x="3075712" y="32642"/>
          <a:ext cx="2172888" cy="2172888"/>
        </a:xfrm>
        <a:prstGeom prst="circularArrow">
          <a:avLst>
            <a:gd name="adj1" fmla="val 3531"/>
            <a:gd name="adj2" fmla="val 438398"/>
            <a:gd name="adj3" fmla="val 19386091"/>
            <a:gd name="adj4" fmla="val 12575511"/>
            <a:gd name="adj5" fmla="val 41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3652AE-813B-4415-B197-D077019257BF}">
      <dsp:nvSpPr>
        <dsp:cNvPr id="0" name=""/>
        <dsp:cNvSpPr/>
      </dsp:nvSpPr>
      <dsp:spPr>
        <a:xfrm>
          <a:off x="2558777" y="623623"/>
          <a:ext cx="1461832" cy="58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Racing Regatta Fleet</a:t>
          </a:r>
          <a:endParaRPr lang="en-IE" sz="1700" kern="1200" dirty="0"/>
        </a:p>
      </dsp:txBody>
      <dsp:txXfrm>
        <a:off x="2575803" y="640649"/>
        <a:ext cx="1427780" cy="547270"/>
      </dsp:txXfrm>
    </dsp:sp>
    <dsp:sp modelId="{66CA2E62-A87A-487C-8D9A-D859FC37B0C7}">
      <dsp:nvSpPr>
        <dsp:cNvPr id="0" name=""/>
        <dsp:cNvSpPr/>
      </dsp:nvSpPr>
      <dsp:spPr>
        <a:xfrm>
          <a:off x="4385933" y="914284"/>
          <a:ext cx="1644561" cy="135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Up to Oppie 12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Development Squad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Independence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No IODAI coaching support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Progression through Bronze, Silver and Gold Fleets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Youth Nationals</a:t>
          </a:r>
          <a:endParaRPr lang="en-IE" sz="900" kern="1200" dirty="0"/>
        </a:p>
      </dsp:txBody>
      <dsp:txXfrm>
        <a:off x="4417148" y="945499"/>
        <a:ext cx="1582131" cy="1003327"/>
      </dsp:txXfrm>
    </dsp:sp>
    <dsp:sp modelId="{08FE787E-519F-463E-9303-0E30860D4214}">
      <dsp:nvSpPr>
        <dsp:cNvPr id="0" name=""/>
        <dsp:cNvSpPr/>
      </dsp:nvSpPr>
      <dsp:spPr>
        <a:xfrm>
          <a:off x="5282031" y="1136410"/>
          <a:ext cx="1962750" cy="1962750"/>
        </a:xfrm>
        <a:prstGeom prst="leftCircularArrow">
          <a:avLst>
            <a:gd name="adj1" fmla="val 3909"/>
            <a:gd name="adj2" fmla="val 489759"/>
            <a:gd name="adj3" fmla="val 2265270"/>
            <a:gd name="adj4" fmla="val 9024489"/>
            <a:gd name="adj5" fmla="val 45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9AF383-98E6-470C-96AC-F745C8375E1F}">
      <dsp:nvSpPr>
        <dsp:cNvPr id="0" name=""/>
        <dsp:cNvSpPr/>
      </dsp:nvSpPr>
      <dsp:spPr>
        <a:xfrm>
          <a:off x="4751391" y="1980042"/>
          <a:ext cx="1461832" cy="58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Junior Main Fleet</a:t>
          </a:r>
          <a:endParaRPr lang="en-IE" sz="1700" kern="1200" dirty="0"/>
        </a:p>
      </dsp:txBody>
      <dsp:txXfrm>
        <a:off x="4768417" y="1997068"/>
        <a:ext cx="1427780" cy="547270"/>
      </dsp:txXfrm>
    </dsp:sp>
    <dsp:sp modelId="{86286DD0-9FD0-4887-9BCF-7524FD7BD031}">
      <dsp:nvSpPr>
        <dsp:cNvPr id="0" name=""/>
        <dsp:cNvSpPr/>
      </dsp:nvSpPr>
      <dsp:spPr>
        <a:xfrm>
          <a:off x="6578547" y="914284"/>
          <a:ext cx="1644561" cy="135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From Oppie 12 to 15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International Teams</a:t>
          </a:r>
          <a:endParaRPr lang="en-IE" sz="900" kern="1200" dirty="0"/>
        </a:p>
      </dsp:txBody>
      <dsp:txXfrm>
        <a:off x="6609762" y="1236160"/>
        <a:ext cx="1582131" cy="1003327"/>
      </dsp:txXfrm>
    </dsp:sp>
    <dsp:sp modelId="{F0FD923A-3EBA-43AA-8C44-503C8DF07AA7}">
      <dsp:nvSpPr>
        <dsp:cNvPr id="0" name=""/>
        <dsp:cNvSpPr/>
      </dsp:nvSpPr>
      <dsp:spPr>
        <a:xfrm>
          <a:off x="6944005" y="623623"/>
          <a:ext cx="1461832" cy="581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Senior Main Fleet</a:t>
          </a:r>
          <a:endParaRPr lang="en-IE" sz="1700" kern="1200" dirty="0"/>
        </a:p>
      </dsp:txBody>
      <dsp:txXfrm>
        <a:off x="6961031" y="640649"/>
        <a:ext cx="1427780" cy="547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D2B86-5FC8-4E80-990E-D6CF9F313C37}">
      <dsp:nvSpPr>
        <dsp:cNvPr id="0" name=""/>
        <dsp:cNvSpPr/>
      </dsp:nvSpPr>
      <dsp:spPr>
        <a:xfrm>
          <a:off x="0" y="0"/>
          <a:ext cx="3118920" cy="810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2023 Results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(Nationals + 2 x Regionals)</a:t>
          </a:r>
          <a:endParaRPr lang="en-IE" sz="2700" kern="1200" dirty="0"/>
        </a:p>
      </dsp:txBody>
      <dsp:txXfrm>
        <a:off x="0" y="0"/>
        <a:ext cx="2916290" cy="810520"/>
      </dsp:txXfrm>
    </dsp:sp>
    <dsp:sp modelId="{EB4FCDBD-0977-4C78-8A53-1BA4A1403A65}">
      <dsp:nvSpPr>
        <dsp:cNvPr id="0" name=""/>
        <dsp:cNvSpPr/>
      </dsp:nvSpPr>
      <dsp:spPr>
        <a:xfrm>
          <a:off x="2544420" y="0"/>
          <a:ext cx="3118920" cy="810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2024 Youth Nationals </a:t>
          </a:r>
        </a:p>
      </dsp:txBody>
      <dsp:txXfrm>
        <a:off x="2949680" y="0"/>
        <a:ext cx="2308400" cy="810520"/>
      </dsp:txXfrm>
    </dsp:sp>
    <dsp:sp modelId="{14EB9DD8-3FA0-443D-B5ED-818A9734548B}">
      <dsp:nvSpPr>
        <dsp:cNvPr id="0" name=""/>
        <dsp:cNvSpPr/>
      </dsp:nvSpPr>
      <dsp:spPr>
        <a:xfrm>
          <a:off x="4993840" y="0"/>
          <a:ext cx="3118920" cy="810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2024 IODAI Teams</a:t>
          </a:r>
        </a:p>
      </dsp:txBody>
      <dsp:txXfrm>
        <a:off x="5399100" y="0"/>
        <a:ext cx="2308400" cy="81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6624B-75BC-4085-914D-EA8759D115F4}" type="datetimeFigureOut">
              <a:rPr lang="en-IE" smtClean="0"/>
              <a:t>05/05/2024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B589-8F0E-411C-97A0-A61DA7F2C3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365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B589-8F0E-411C-97A0-A61DA7F2C38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217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B589-8F0E-411C-97A0-A61DA7F2C380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136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FAF0-4596-427A-A368-9A63570BE164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E53-44BF-42F2-BA6D-F63B4184BFC1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347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520-C084-4C74-9248-B3EF01FC4E68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09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9705-FCFC-4C18-BC1B-200A9B15EAE1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814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16E-FD39-4965-B14B-A2540815199B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84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6C2-75D7-4470-B913-CD3B484B2AA7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260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C973-23B4-4971-A4B7-C0F5D29601FB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74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E92-39BE-48AD-BC86-92F7BF2EABA9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99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A42-8AEF-48DE-8EB2-3355E6D511CE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477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CEF-691D-4038-8834-7CFD7F3C541F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164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AFDD-211D-491E-ADF1-5C8708F1C353}" type="datetime1">
              <a:rPr lang="en-IE" smtClean="0"/>
              <a:t>05/05/2024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322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9028-D961-4845-BF64-37140AA92CB3}" type="datetime1">
              <a:rPr lang="en-IE" smtClean="0"/>
              <a:t>05/05/2024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165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2634-1415-40ED-B618-A04894A0EBD1}" type="datetime1">
              <a:rPr lang="en-IE" smtClean="0"/>
              <a:t>05/05/2024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generated with very high confidence">
            <a:extLst>
              <a:ext uri="{FF2B5EF4-FFF2-40B4-BE49-F238E27FC236}">
                <a16:creationId xmlns:a16="http://schemas.microsoft.com/office/drawing/2014/main" id="{7CE3B0B2-3E50-745A-8B79-B620C11E1EA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43" y="5556739"/>
            <a:ext cx="834099" cy="11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6F38-9251-4D80-8FAF-591C082D7309}" type="datetime1">
              <a:rPr lang="en-IE" smtClean="0"/>
              <a:t>05/05/2024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7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8D7-F99E-4BA3-8ADB-B53C2D9BFE1B}" type="datetime1">
              <a:rPr lang="en-IE" smtClean="0"/>
              <a:t>05/05/2024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190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E34F-4154-4B7B-81A7-4ACEF5F291EA}" type="datetime1">
              <a:rPr lang="en-IE" smtClean="0"/>
              <a:t>05/05/2024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76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A504-4206-40B9-8390-667A1F102DBF}" type="datetime1">
              <a:rPr lang="en-IE" smtClean="0"/>
              <a:t>05/05/2024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14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generated with very high confidence">
            <a:extLst>
              <a:ext uri="{FF2B5EF4-FFF2-40B4-BE49-F238E27FC236}">
                <a16:creationId xmlns:a16="http://schemas.microsoft.com/office/drawing/2014/main" id="{2DED02DA-3174-469C-86A5-2DE1355AD7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79" y="3681566"/>
            <a:ext cx="1828800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B4CA9-D674-4B7C-9329-30614FC5C57B}"/>
              </a:ext>
            </a:extLst>
          </p:cNvPr>
          <p:cNvSpPr txBox="1"/>
          <p:nvPr/>
        </p:nvSpPr>
        <p:spPr>
          <a:xfrm>
            <a:off x="8600729" y="572150"/>
            <a:ext cx="3668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IODAI </a:t>
            </a:r>
          </a:p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General </a:t>
            </a:r>
          </a:p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Information</a:t>
            </a:r>
          </a:p>
          <a:p>
            <a:pPr algn="ctr"/>
            <a:endParaRPr lang="en-IE" sz="1400" dirty="0">
              <a:solidFill>
                <a:schemeClr val="accent2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endParaRPr lang="en-IE" sz="1400" dirty="0">
              <a:solidFill>
                <a:schemeClr val="accent2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54D6-C4C5-4FBC-9706-D190291B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55D18E-622A-4C3B-B41B-166095E4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1</a:t>
            </a:fld>
            <a:endParaRPr lang="en-IE" dirty="0"/>
          </a:p>
        </p:txBody>
      </p:sp>
      <p:pic>
        <p:nvPicPr>
          <p:cNvPr id="3" name="Picture 2" descr="A group of sailboats on the water&#10;&#10;Description automatically generated">
            <a:extLst>
              <a:ext uri="{FF2B5EF4-FFF2-40B4-BE49-F238E27FC236}">
                <a16:creationId xmlns:a16="http://schemas.microsoft.com/office/drawing/2014/main" id="{758F938A-3D43-F35F-D14D-179EA576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1" y="451513"/>
            <a:ext cx="7955112" cy="55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generated with very high confidence">
            <a:extLst>
              <a:ext uri="{FF2B5EF4-FFF2-40B4-BE49-F238E27FC236}">
                <a16:creationId xmlns:a16="http://schemas.microsoft.com/office/drawing/2014/main" id="{A28561E2-09E2-4629-907B-7AD2AE185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43" y="5556739"/>
            <a:ext cx="834099" cy="117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4FAFE-2D39-4E8E-99E2-CF1C855BC292}"/>
              </a:ext>
            </a:extLst>
          </p:cNvPr>
          <p:cNvSpPr txBox="1"/>
          <p:nvPr/>
        </p:nvSpPr>
        <p:spPr>
          <a:xfrm>
            <a:off x="780924" y="1472763"/>
            <a:ext cx="7883682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Retain knowledge and experience through Committee cycles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Seek counsel from our Advisory Board and Irish Sailing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Clear identification of committee members and their roles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Update and make assessable policy documents and class information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and engaging communication with our membership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162B7C-CB32-4479-AEEF-2279E27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Governance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16658-9644-48BD-9CD1-1CAD4CEB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IODAI Strategic Review and Plans 2023-2026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F0C97-331E-4F14-A362-322A5ED5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64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378A-16FF-FCCC-5555-6EBEC935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Goals and Objectives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0B89B-AAAE-F698-191E-94A1D461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IODAI Strategic Review and Plans 2023-2026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5C3B4-1D39-67B6-CF6A-0C8CB8C809C8}"/>
              </a:ext>
            </a:extLst>
          </p:cNvPr>
          <p:cNvSpPr txBox="1"/>
          <p:nvPr/>
        </p:nvSpPr>
        <p:spPr>
          <a:xfrm>
            <a:off x="905522" y="1482571"/>
            <a:ext cx="75548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6"/>
                </a:solidFill>
              </a:rPr>
              <a:t>Participation and Inclusion</a:t>
            </a:r>
          </a:p>
          <a:p>
            <a:r>
              <a:rPr lang="en-IE" dirty="0">
                <a:solidFill>
                  <a:schemeClr val="accent6"/>
                </a:solidFill>
              </a:rPr>
              <a:t>	Active engagement with clubs</a:t>
            </a:r>
          </a:p>
          <a:p>
            <a:r>
              <a:rPr lang="en-IE" dirty="0">
                <a:solidFill>
                  <a:schemeClr val="accent6"/>
                </a:solidFill>
              </a:rPr>
              <a:t>	Support of Regatta Coaching and Racing Fleets</a:t>
            </a:r>
          </a:p>
          <a:p>
            <a:r>
              <a:rPr lang="en-IE" dirty="0">
                <a:solidFill>
                  <a:schemeClr val="accent6"/>
                </a:solidFill>
              </a:rPr>
              <a:t>	Strengthen national presence and growth of fleet</a:t>
            </a:r>
          </a:p>
          <a:p>
            <a:endParaRPr lang="en-IE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6"/>
                </a:solidFill>
              </a:rPr>
              <a:t>Competition</a:t>
            </a:r>
          </a:p>
          <a:p>
            <a:r>
              <a:rPr lang="en-IE" dirty="0">
                <a:solidFill>
                  <a:schemeClr val="accent6"/>
                </a:solidFill>
              </a:rPr>
              <a:t>	Provide high quality events</a:t>
            </a:r>
          </a:p>
          <a:p>
            <a:r>
              <a:rPr lang="en-IE" dirty="0">
                <a:solidFill>
                  <a:schemeClr val="accent6"/>
                </a:solidFill>
              </a:rPr>
              <a:t>	Strengthening event management support and family involvement</a:t>
            </a:r>
          </a:p>
          <a:p>
            <a:r>
              <a:rPr lang="en-IE" dirty="0">
                <a:solidFill>
                  <a:schemeClr val="accent6"/>
                </a:solidFill>
              </a:rPr>
              <a:t>	Encouraging the best from our sailors to participate at all levels</a:t>
            </a:r>
          </a:p>
          <a:p>
            <a:r>
              <a:rPr lang="en-IE" dirty="0">
                <a:solidFill>
                  <a:schemeClr val="accent6"/>
                </a:solidFill>
              </a:rPr>
              <a:t>	Positive involvement with Teams Selection processes</a:t>
            </a:r>
          </a:p>
          <a:p>
            <a:endParaRPr lang="en-IE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6"/>
                </a:solidFill>
              </a:rPr>
              <a:t>Transition</a:t>
            </a:r>
          </a:p>
          <a:p>
            <a:r>
              <a:rPr lang="en-IE" dirty="0">
                <a:solidFill>
                  <a:schemeClr val="accent6"/>
                </a:solidFill>
              </a:rPr>
              <a:t>	Developing sailors for life</a:t>
            </a:r>
            <a:br>
              <a:rPr lang="en-IE" dirty="0">
                <a:solidFill>
                  <a:schemeClr val="accent6"/>
                </a:solidFill>
              </a:rPr>
            </a:br>
            <a:r>
              <a:rPr lang="en-IE" dirty="0">
                <a:solidFill>
                  <a:schemeClr val="accent6"/>
                </a:solidFill>
              </a:rPr>
              <a:t>	Providing pathways to new classes</a:t>
            </a:r>
          </a:p>
          <a:p>
            <a:r>
              <a:rPr lang="en-IE" dirty="0">
                <a:solidFill>
                  <a:schemeClr val="accent6"/>
                </a:solidFill>
              </a:rPr>
              <a:t>	Building links with other class associations</a:t>
            </a:r>
          </a:p>
        </p:txBody>
      </p:sp>
    </p:spTree>
    <p:extLst>
      <p:ext uri="{BB962C8B-B14F-4D97-AF65-F5344CB8AC3E}">
        <p14:creationId xmlns:p14="http://schemas.microsoft.com/office/powerpoint/2010/main" val="383231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generated with very high confidence">
            <a:extLst>
              <a:ext uri="{FF2B5EF4-FFF2-40B4-BE49-F238E27FC236}">
                <a16:creationId xmlns:a16="http://schemas.microsoft.com/office/drawing/2014/main" id="{A28561E2-09E2-4629-907B-7AD2AE185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43" y="5556739"/>
            <a:ext cx="834099" cy="117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4FAFE-2D39-4E8E-99E2-CF1C855BC292}"/>
              </a:ext>
            </a:extLst>
          </p:cNvPr>
          <p:cNvSpPr txBox="1"/>
          <p:nvPr/>
        </p:nvSpPr>
        <p:spPr>
          <a:xfrm>
            <a:off x="780924" y="1472762"/>
            <a:ext cx="5154168" cy="3791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IODAI focuses nearly all resources on the 80%.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Delivering national events for all.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Establishing the Bronze Fleet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Coaching for developing young fleets.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Developing National Training Week.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Building an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focused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on families, sailors and inclusion.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YN are a chance to turn the focus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   towards the 20% of the fleet.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162B7C-CB32-4479-AEEF-2279E27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IODAI 80:20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16658-9644-48BD-9CD1-1CAD4CEB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IODAI Strategic Review and Plans 2023-2026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F0C97-331E-4F14-A362-322A5ED5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4</a:t>
            </a:fld>
            <a:endParaRPr lang="en-I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239F7B-80BB-4048-BCEC-B4E2879447D6}"/>
              </a:ext>
            </a:extLst>
          </p:cNvPr>
          <p:cNvGrpSpPr/>
          <p:nvPr/>
        </p:nvGrpSpPr>
        <p:grpSpPr>
          <a:xfrm>
            <a:off x="3523181" y="661527"/>
            <a:ext cx="8128000" cy="5701890"/>
            <a:chOff x="2032000" y="436443"/>
            <a:chExt cx="8128000" cy="5701890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2C09EDFE-3ADF-4F04-900C-916A2A0624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4839392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BD92D0-BFD4-4712-B003-0CBEC88811D1}"/>
                </a:ext>
              </a:extLst>
            </p:cNvPr>
            <p:cNvGrpSpPr/>
            <p:nvPr/>
          </p:nvGrpSpPr>
          <p:grpSpPr>
            <a:xfrm>
              <a:off x="3840208" y="436443"/>
              <a:ext cx="3981959" cy="5499297"/>
              <a:chOff x="3812072" y="436443"/>
              <a:chExt cx="3981959" cy="5499297"/>
            </a:xfrm>
          </p:grpSpPr>
          <p:sp>
            <p:nvSpPr>
              <p:cNvPr id="13" name="Arrow: Curved Right 12">
                <a:extLst>
                  <a:ext uri="{FF2B5EF4-FFF2-40B4-BE49-F238E27FC236}">
                    <a16:creationId xmlns:a16="http://schemas.microsoft.com/office/drawing/2014/main" id="{655387AA-096A-4EFF-A187-5D54C0D4A1B4}"/>
                  </a:ext>
                </a:extLst>
              </p:cNvPr>
              <p:cNvSpPr/>
              <p:nvPr/>
            </p:nvSpPr>
            <p:spPr>
              <a:xfrm rot="21440020">
                <a:off x="3812072" y="1404345"/>
                <a:ext cx="1659714" cy="4525712"/>
              </a:xfrm>
              <a:prstGeom prst="curvedRightArrow">
                <a:avLst>
                  <a:gd name="adj1" fmla="val 11220"/>
                  <a:gd name="adj2" fmla="val 35476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rrow: Curved Right 13">
                <a:extLst>
                  <a:ext uri="{FF2B5EF4-FFF2-40B4-BE49-F238E27FC236}">
                    <a16:creationId xmlns:a16="http://schemas.microsoft.com/office/drawing/2014/main" id="{13B5575E-6DF3-4F89-8197-1403F19F29B4}"/>
                  </a:ext>
                </a:extLst>
              </p:cNvPr>
              <p:cNvSpPr/>
              <p:nvPr/>
            </p:nvSpPr>
            <p:spPr>
              <a:xfrm rot="8729243">
                <a:off x="6767676" y="436443"/>
                <a:ext cx="1026355" cy="3681682"/>
              </a:xfrm>
              <a:prstGeom prst="curvedRightArrow">
                <a:avLst>
                  <a:gd name="adj1" fmla="val 6052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7E354B-220E-4666-BB93-7ED93D86696F}"/>
                  </a:ext>
                </a:extLst>
              </p:cNvPr>
              <p:cNvSpPr txBox="1"/>
              <p:nvPr/>
            </p:nvSpPr>
            <p:spPr>
              <a:xfrm>
                <a:off x="6400800" y="742153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chemeClr val="accent1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E65105-33FD-4594-944B-75F41F1F6446}"/>
                  </a:ext>
                </a:extLst>
              </p:cNvPr>
              <p:cNvSpPr txBox="1"/>
              <p:nvPr/>
            </p:nvSpPr>
            <p:spPr>
              <a:xfrm>
                <a:off x="4466085" y="5566408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chemeClr val="accent1">
                        <a:lumMod val="75000"/>
                      </a:schemeClr>
                    </a:solidFill>
                  </a:rPr>
                  <a:t>80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090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543EDA-23CA-7BBE-765D-D46A604D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6253CE-0D97-56A3-6DF0-4F45FA2B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5</a:t>
            </a:fld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CB9D5-88E1-DFE3-8ADD-5F4935A60E44}"/>
              </a:ext>
            </a:extLst>
          </p:cNvPr>
          <p:cNvSpPr txBox="1"/>
          <p:nvPr/>
        </p:nvSpPr>
        <p:spPr>
          <a:xfrm>
            <a:off x="575353" y="400692"/>
            <a:ext cx="698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Oppie sailor progression</a:t>
            </a:r>
            <a:endParaRPr lang="en-I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D3ED96-1BA4-84E1-B5D5-4ECCB7E5C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761480"/>
              </p:ext>
            </p:extLst>
          </p:nvPr>
        </p:nvGraphicFramePr>
        <p:xfrm>
          <a:off x="994310" y="1089061"/>
          <a:ext cx="8406543" cy="318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141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Youth Nationals - Qualification Process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72986-52E9-4911-9B24-DE8C3BBC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Youth Nationals &amp; International Teams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D4E-C696-4283-AC83-92943EC980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6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80923" y="1472763"/>
            <a:ext cx="9452138" cy="4579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Entry based on previous years effort and results.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Irish Nationals + two best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regional events.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Oppie age 12 and up.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U12 Team sailors are not required to attend.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posted on IODAI website and qualified sailors list published.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Reflected in IS Youth Nationals NOR.  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 out to Class Captains and IODAI direct for guidance and advice.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Sailors and families recommended to plan ahead.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A449C4-8499-80E3-82AA-CAA8BE1D7F14}"/>
              </a:ext>
            </a:extLst>
          </p:cNvPr>
          <p:cNvGraphicFramePr/>
          <p:nvPr/>
        </p:nvGraphicFramePr>
        <p:xfrm>
          <a:off x="917504" y="4886530"/>
          <a:ext cx="8116328" cy="8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8739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399</Words>
  <Application>Microsoft Office PowerPoint</Application>
  <PresentationFormat>Widescreen</PresentationFormat>
  <Paragraphs>88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Dubai</vt:lpstr>
      <vt:lpstr>Franklin Gothic Heavy</vt:lpstr>
      <vt:lpstr>Trebuchet MS</vt:lpstr>
      <vt:lpstr>Wingdings</vt:lpstr>
      <vt:lpstr>Wingdings 3</vt:lpstr>
      <vt:lpstr>Facet</vt:lpstr>
      <vt:lpstr>PowerPoint Presentation</vt:lpstr>
      <vt:lpstr>Governance </vt:lpstr>
      <vt:lpstr>Goals and Objectives</vt:lpstr>
      <vt:lpstr>IODAI 80:20 </vt:lpstr>
      <vt:lpstr>PowerPoint Presentation</vt:lpstr>
      <vt:lpstr>Youth Nationals - Qualification Process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O'Sullivan, Stephen</dc:creator>
  <cp:lastModifiedBy>Patrick Ryan</cp:lastModifiedBy>
  <cp:revision>17</cp:revision>
  <dcterms:created xsi:type="dcterms:W3CDTF">2023-03-09T11:14:14Z</dcterms:created>
  <dcterms:modified xsi:type="dcterms:W3CDTF">2024-05-05T09:42:25Z</dcterms:modified>
</cp:coreProperties>
</file>